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EE1ABF-8991-4B7E-A855-E8119FD80ED1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B35E0B-F015-4C3E-9172-15A27EB97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400948" cy="417530"/>
          </a:xfrm>
        </p:spPr>
        <p:txBody>
          <a:bodyPr>
            <a:normAutofit fontScale="90000"/>
          </a:bodyPr>
          <a:lstStyle/>
          <a:p>
            <a:r>
              <a:rPr lang="es-ES" sz="6100" b="1" cap="none" spc="0" dirty="0" smtClean="0">
                <a:ln>
                  <a:prstDash val="solid"/>
                </a:ln>
                <a:solidFill>
                  <a:srgbClr val="CC99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PRODUCTOS C.M.</a:t>
            </a:r>
            <a:r>
              <a:rPr lang="es-ES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s-ES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Hola, somos Productos C.M. y somos una cooperativa de Toledo. Esta cooperativa es fruto de una asignatura del instituto, en la que nos enseñan como formar una </a:t>
            </a:r>
            <a:r>
              <a:rPr lang="es-ES" dirty="0" smtClean="0"/>
              <a:t>empresa y </a:t>
            </a:r>
            <a:r>
              <a:rPr lang="es-ES" dirty="0" smtClean="0"/>
              <a:t>en la que vamos a realizar diferentes productos con el fin de conseguir beneficios.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 </a:t>
            </a:r>
            <a:r>
              <a:rPr lang="es-ES" dirty="0" smtClean="0"/>
              <a:t>continuación os mostraremos algunos de nuestros </a:t>
            </a:r>
            <a:r>
              <a:rPr lang="es-ES" dirty="0" smtClean="0"/>
              <a:t>productos: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Estas rosas están realizadas con papel de seda verde y rojo. 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Podrán ser un bonito detalle para su pareja.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Las rosas las venderemos por 1 euro.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5786" y="428604"/>
            <a:ext cx="714811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 smtClean="0">
                <a:ln w="11430"/>
                <a:solidFill>
                  <a:srgbClr val="FF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ROSAS DE PAPEL</a:t>
            </a:r>
            <a:endParaRPr lang="es-ES" sz="5400" b="1" cap="none" spc="150" dirty="0">
              <a:ln w="11430"/>
              <a:solidFill>
                <a:srgbClr val="FF99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Estas pelotas están compuestas por varios globos de diferentes colores y agua. Al tirarlas al suelo no se rompen, si no que rebotan como una pelota normal.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Las venderemos a 1 euro.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357166"/>
            <a:ext cx="750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PELOTAS DE AGUA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Estos broches están hechos por fieltro y algodón para dar volumen. A parte de estos hay otros modelos.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 venderán a 1.50 euros.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3108" y="500042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BROCHES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Los cocodrilos están realizados por abalorios  de diferentes colores y en su extremos tienen una anillas de llavero. Cada modelo es de diferentes colores.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Los venderemos por 1.50 euros.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14480" y="428604"/>
            <a:ext cx="540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COCODRILOS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Las pulseras están realizadas por hilos de cuero de diferentes colores (no necesariamente los de la foto), en sus extremos llevan unos cierres metálicos.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Estas pulseras puesto que llevan hilos de  cuero y los broches metálicos se venderán a 3.50 euros.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71670" y="428604"/>
            <a:ext cx="4326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PULSERAS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239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PRODUCTOS C.M. </vt:lpstr>
      <vt:lpstr>PRESENTACIÓN: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 7</dc:creator>
  <cp:lastModifiedBy>Puesto 7</cp:lastModifiedBy>
  <cp:revision>7</cp:revision>
  <dcterms:created xsi:type="dcterms:W3CDTF">2013-03-01T08:52:55Z</dcterms:created>
  <dcterms:modified xsi:type="dcterms:W3CDTF">2013-03-08T09:16:43Z</dcterms:modified>
</cp:coreProperties>
</file>