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8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F97C7-DBFC-48E3-89A3-3AFACD71FC3F}" type="datetimeFigureOut">
              <a:rPr lang="es-ES"/>
              <a:pPr>
                <a:defRPr/>
              </a:pPr>
              <a:t>01/04/2013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80EF3-A794-4A6C-831F-9F42538863E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0C6A9-3FFD-4415-91F2-17C9B96FBBD8}" type="datetimeFigureOut">
              <a:rPr lang="es-ES"/>
              <a:pPr>
                <a:defRPr/>
              </a:pPr>
              <a:t>01/04/2013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2A8D4-7599-497B-A3DA-95305184DB4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5A9FC-064C-48E3-9FDB-99EC2DC56112}" type="datetimeFigureOut">
              <a:rPr lang="es-ES"/>
              <a:pPr>
                <a:defRPr/>
              </a:pPr>
              <a:t>01/04/2013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B723F-164E-4B16-A403-1E2C1FF19E3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E66D3-17F0-46E4-93A7-F364C91BC91A}" type="datetimeFigureOut">
              <a:rPr lang="es-ES"/>
              <a:pPr>
                <a:defRPr/>
              </a:pPr>
              <a:t>01/04/2013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F6FB1-DEA7-479F-B05B-874E1E42F44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66F41-DF90-4B1D-9142-1205711667AC}" type="datetimeFigureOut">
              <a:rPr lang="es-ES"/>
              <a:pPr>
                <a:defRPr/>
              </a:pPr>
              <a:t>01/04/2013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05129-71D5-4FE1-BF96-E61E28B0409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00236-893F-4752-8FF3-C339170A7C89}" type="datetimeFigureOut">
              <a:rPr lang="es-ES"/>
              <a:pPr>
                <a:defRPr/>
              </a:pPr>
              <a:t>01/04/2013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AFA24-5DC3-44D9-8966-7C763C52CAB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19295-DB77-42AE-A754-9DA51864B780}" type="datetimeFigureOut">
              <a:rPr lang="es-ES"/>
              <a:pPr>
                <a:defRPr/>
              </a:pPr>
              <a:t>01/04/2013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E857C-577C-42E9-80B6-824A59D2F61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F7CC4-D0C8-49A4-8FD9-7A171D766A3B}" type="datetimeFigureOut">
              <a:rPr lang="es-ES"/>
              <a:pPr>
                <a:defRPr/>
              </a:pPr>
              <a:t>01/04/2013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29038-405C-4F69-9017-D373DC4F9EC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4B3E0-B71E-45D1-93EA-CF5A117AF005}" type="datetimeFigureOut">
              <a:rPr lang="es-ES"/>
              <a:pPr>
                <a:defRPr/>
              </a:pPr>
              <a:t>01/04/2013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C092E-18F5-4A01-A208-8C02DB7D951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B2215-644E-4042-AB76-31C647D545F4}" type="datetimeFigureOut">
              <a:rPr lang="es-ES"/>
              <a:pPr>
                <a:defRPr/>
              </a:pPr>
              <a:t>01/04/2013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C3D29-83A4-4E30-A70E-C0A3F357BF4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60FF6-FE0D-4F81-94C8-BFFFC4347510}" type="datetimeFigureOut">
              <a:rPr lang="es-ES"/>
              <a:pPr>
                <a:defRPr/>
              </a:pPr>
              <a:t>01/04/2013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BDACC-9F70-412A-AB2D-3E37827EFE1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6D254A-A401-4319-995B-A56E4390BFFC}" type="datetimeFigureOut">
              <a:rPr lang="es-ES"/>
              <a:pPr>
                <a:defRPr/>
              </a:pPr>
              <a:t>01/04/2013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9866C6-984F-4C6D-971A-AEDA7B8D713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63688" y="332656"/>
            <a:ext cx="5270417" cy="110799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TU MERIENDA</a:t>
            </a:r>
            <a:endParaRPr lang="es-E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1412875"/>
            <a:ext cx="4578350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5 CuadroTexto"/>
          <p:cNvSpPr txBox="1">
            <a:spLocks noChangeArrowheads="1"/>
          </p:cNvSpPr>
          <p:nvPr/>
        </p:nvSpPr>
        <p:spPr bwMode="auto">
          <a:xfrm>
            <a:off x="468313" y="1773238"/>
            <a:ext cx="3095625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>
                <a:latin typeface="Calibri" pitchFamily="34" charset="0"/>
              </a:rPr>
              <a:t>Hola, somos la cooperativa tu merienda y vendemos productos variados como comida, golosinas, productos con goma Eva, y también figuras con pasta.</a:t>
            </a:r>
          </a:p>
        </p:txBody>
      </p:sp>
      <p:sp>
        <p:nvSpPr>
          <p:cNvPr id="13316" name="4 CuadroTexto"/>
          <p:cNvSpPr txBox="1">
            <a:spLocks noChangeArrowheads="1"/>
          </p:cNvSpPr>
          <p:nvPr/>
        </p:nvSpPr>
        <p:spPr bwMode="auto">
          <a:xfrm>
            <a:off x="3995738" y="5949950"/>
            <a:ext cx="475297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alibri" pitchFamily="34" charset="0"/>
              </a:rPr>
              <a:t>Formado por: Guillermo Ochoa, Bruno Lozano, Guillermo de Pinto, Óscar Jiménez, Juan Cuesta, Óscar Sánchez y Eduardo Gómez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43608" y="332656"/>
            <a:ext cx="712791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Nuestros productos son</a:t>
            </a:r>
            <a:endParaRPr lang="es-E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pic>
        <p:nvPicPr>
          <p:cNvPr id="14338" name="Picture 2" descr="http://www.pidetuschuches.com/454-519-thickbox/jumpers-mantequill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628775"/>
            <a:ext cx="3592512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6 CuadroTexto"/>
          <p:cNvSpPr txBox="1">
            <a:spLocks noChangeArrowheads="1"/>
          </p:cNvSpPr>
          <p:nvPr/>
        </p:nvSpPr>
        <p:spPr bwMode="auto">
          <a:xfrm>
            <a:off x="827088" y="5516563"/>
            <a:ext cx="3024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alibri" pitchFamily="34" charset="0"/>
              </a:rPr>
              <a:t>Jumpers: 0.40 céntimos</a:t>
            </a:r>
          </a:p>
        </p:txBody>
      </p:sp>
      <p:pic>
        <p:nvPicPr>
          <p:cNvPr id="14340" name="Picture 6" descr="http://www.katyring.es/WebRoot/Store/Shops/katyring/4D93/0ED2/2E21/E882/8BDB/55EE/0960/44E0/Patatas_Onduladas_Campesina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1439863"/>
            <a:ext cx="2951163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8 CuadroTexto"/>
          <p:cNvSpPr txBox="1">
            <a:spLocks noChangeArrowheads="1"/>
          </p:cNvSpPr>
          <p:nvPr/>
        </p:nvSpPr>
        <p:spPr bwMode="auto">
          <a:xfrm>
            <a:off x="6516688" y="5732463"/>
            <a:ext cx="23764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alibri" pitchFamily="34" charset="0"/>
              </a:rPr>
              <a:t>Campesinas: 0.40 cent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411760" y="476672"/>
            <a:ext cx="361573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GOLOSINAS</a:t>
            </a:r>
            <a:endParaRPr lang="es-E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pic>
        <p:nvPicPr>
          <p:cNvPr id="15362" name="Picture 2" descr="http://www.regaletes.com/images/golosinas/bandeja_vert_Koja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628775"/>
            <a:ext cx="2695575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5 CuadroTexto"/>
          <p:cNvSpPr txBox="1">
            <a:spLocks noChangeArrowheads="1"/>
          </p:cNvSpPr>
          <p:nvPr/>
        </p:nvSpPr>
        <p:spPr bwMode="auto">
          <a:xfrm>
            <a:off x="468313" y="5949950"/>
            <a:ext cx="29511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alibri" pitchFamily="34" charset="0"/>
              </a:rPr>
              <a:t>Chupa chups kojak: 0.20 cent</a:t>
            </a:r>
          </a:p>
        </p:txBody>
      </p:sp>
      <p:pic>
        <p:nvPicPr>
          <p:cNvPr id="15364" name="Picture 4" descr="http://img.todochuches.es/productos_img/377_124629964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2276475"/>
            <a:ext cx="2674938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7 CuadroTexto"/>
          <p:cNvSpPr txBox="1">
            <a:spLocks noChangeArrowheads="1"/>
          </p:cNvSpPr>
          <p:nvPr/>
        </p:nvSpPr>
        <p:spPr bwMode="auto">
          <a:xfrm>
            <a:off x="6084888" y="5157788"/>
            <a:ext cx="28797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alibri" pitchFamily="34" charset="0"/>
              </a:rPr>
              <a:t>Chicles de melon: 0.05 cent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699792" y="332656"/>
            <a:ext cx="3312368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SNACKS</a:t>
            </a:r>
            <a:endParaRPr lang="es-E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pic>
        <p:nvPicPr>
          <p:cNvPr id="16386" name="Picture 2" descr="http://2.bp.blogspot.com/-mzDqkBlTvyA/TutQmnMnhSI/AAAAAAAAItc/Nie_TYF-_OE/s1600/kik_ka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133600"/>
            <a:ext cx="35687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5 CuadroTexto"/>
          <p:cNvSpPr txBox="1">
            <a:spLocks noChangeArrowheads="1"/>
          </p:cNvSpPr>
          <p:nvPr/>
        </p:nvSpPr>
        <p:spPr bwMode="auto">
          <a:xfrm>
            <a:off x="971550" y="4581525"/>
            <a:ext cx="24479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alibri" pitchFamily="34" charset="0"/>
              </a:rPr>
              <a:t>Kit kat: 0.60 cent</a:t>
            </a:r>
          </a:p>
        </p:txBody>
      </p:sp>
      <p:pic>
        <p:nvPicPr>
          <p:cNvPr id="16388" name="Picture 8" descr="http://www.pidetuschuches.com/452-521-thickbox/monchito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0" y="1773238"/>
            <a:ext cx="2808288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7 Rectángulo"/>
          <p:cNvSpPr>
            <a:spLocks noChangeArrowheads="1"/>
          </p:cNvSpPr>
          <p:nvPr/>
        </p:nvSpPr>
        <p:spPr bwMode="auto">
          <a:xfrm>
            <a:off x="5580063" y="4724400"/>
            <a:ext cx="2171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latin typeface="Calibri" pitchFamily="34" charset="0"/>
              </a:rPr>
              <a:t>Monchitos: 0.30 cent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55657" y="260648"/>
            <a:ext cx="811863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PRODUCTOS ARTESANALES</a:t>
            </a:r>
            <a:endParaRPr lang="es-E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pic>
        <p:nvPicPr>
          <p:cNvPr id="17410" name="Picture 2" descr="http://www.artesanum.com/upload/postal/7/3/8/cenicero-992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636838"/>
            <a:ext cx="2952750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5 CuadroTexto"/>
          <p:cNvSpPr txBox="1">
            <a:spLocks noChangeArrowheads="1"/>
          </p:cNvSpPr>
          <p:nvPr/>
        </p:nvSpPr>
        <p:spPr bwMode="auto">
          <a:xfrm>
            <a:off x="323850" y="5157788"/>
            <a:ext cx="31686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alibri" pitchFamily="34" charset="0"/>
              </a:rPr>
              <a:t>Ceniceros con lata: 0.30 cent o con regalo con la compra de 3 snacks( jumpers, campesinas, kit kat, monchitos,etc…)</a:t>
            </a:r>
          </a:p>
        </p:txBody>
      </p:sp>
      <p:pic>
        <p:nvPicPr>
          <p:cNvPr id="17412" name="Picture 2" descr="http://www.artesanum.com/upload/postal/5/1/4/broches_pacman_color_del_fant-48153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425" y="2852738"/>
            <a:ext cx="2735263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6 CuadroTexto"/>
          <p:cNvSpPr txBox="1">
            <a:spLocks noChangeArrowheads="1"/>
          </p:cNvSpPr>
          <p:nvPr/>
        </p:nvSpPr>
        <p:spPr bwMode="auto">
          <a:xfrm>
            <a:off x="5867400" y="4941888"/>
            <a:ext cx="31686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alibri" pitchFamily="34" charset="0"/>
              </a:rPr>
              <a:t>Comecocos con goma eva: 0.20 cent</a:t>
            </a:r>
          </a:p>
        </p:txBody>
      </p:sp>
      <p:sp>
        <p:nvSpPr>
          <p:cNvPr id="17414" name="8 CuadroTexto"/>
          <p:cNvSpPr txBox="1">
            <a:spLocks noChangeArrowheads="1"/>
          </p:cNvSpPr>
          <p:nvPr/>
        </p:nvSpPr>
        <p:spPr bwMode="auto">
          <a:xfrm>
            <a:off x="3635375" y="4581525"/>
            <a:ext cx="22320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alibri" pitchFamily="34" charset="0"/>
              </a:rPr>
              <a:t>Angry Birds con pasta dura: 0.25 cent</a:t>
            </a:r>
          </a:p>
        </p:txBody>
      </p:sp>
      <p:pic>
        <p:nvPicPr>
          <p:cNvPr id="17415" name="Picture 4" descr="http://todolohago.com/wp-content/uploads/2011/07/como-hacer-angry-birds-de-pasta-de-azucar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92500" y="2781300"/>
            <a:ext cx="2159000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95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Calibri</vt:lpstr>
      <vt:lpstr>Arial</vt:lpstr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Puesto3</dc:creator>
  <cp:lastModifiedBy>silvia</cp:lastModifiedBy>
  <cp:revision>7</cp:revision>
  <dcterms:created xsi:type="dcterms:W3CDTF">2013-03-20T08:45:25Z</dcterms:created>
  <dcterms:modified xsi:type="dcterms:W3CDTF">2013-04-01T13:47:44Z</dcterms:modified>
</cp:coreProperties>
</file>