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3" r:id="rId3"/>
    <p:sldId id="262" r:id="rId4"/>
    <p:sldId id="266" r:id="rId5"/>
    <p:sldId id="267" r:id="rId6"/>
    <p:sldId id="264" r:id="rId7"/>
    <p:sldId id="268" r:id="rId8"/>
    <p:sldId id="265" r:id="rId9"/>
    <p:sldId id="257" r:id="rId10"/>
    <p:sldId id="259" r:id="rId11"/>
    <p:sldId id="25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65D4-A401-4631-AFE6-4DA6A16AE6D7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6A508-B45A-43CC-85E0-759B67838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A508-B45A-43CC-85E0-759B678386D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D43B02-7A5A-4AE5-B931-C1A45149D70B}" type="datetimeFigureOut">
              <a:rPr lang="es-ES" smtClean="0"/>
              <a:pPr/>
              <a:t>22/03/2013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51254B-7BA5-4AED-9CEA-1253104ECD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867874"/>
          </a:xfrm>
        </p:spPr>
        <p:txBody>
          <a:bodyPr/>
          <a:lstStyle/>
          <a:p>
            <a:pPr algn="ctr"/>
            <a:r>
              <a:rPr lang="es-ES" dirty="0" smtClean="0">
                <a:latin typeface="Cooper Black" pitchFamily="18" charset="0"/>
              </a:rPr>
              <a:t>Catálogo de </a:t>
            </a:r>
            <a:r>
              <a:rPr lang="es-ES" dirty="0" err="1" smtClean="0">
                <a:latin typeface="Cooper Black" pitchFamily="18" charset="0"/>
              </a:rPr>
              <a:t>CoopdJE</a:t>
            </a:r>
            <a:endParaRPr lang="es-ES" dirty="0"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3286124"/>
            <a:ext cx="7772400" cy="1199704"/>
          </a:xfrm>
        </p:spPr>
        <p:txBody>
          <a:bodyPr/>
          <a:lstStyle/>
          <a:p>
            <a:endParaRPr lang="es-ES" dirty="0" smtClean="0"/>
          </a:p>
          <a:p>
            <a:pPr algn="ctr"/>
            <a:r>
              <a:rPr lang="es-ES" dirty="0" smtClean="0">
                <a:latin typeface="Cooper Black" pitchFamily="18" charset="0"/>
              </a:rPr>
              <a:t>Cooperativa de Jóvenes Empresarios</a:t>
            </a:r>
            <a:endParaRPr lang="es-E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b="1" i="1" dirty="0" smtClean="0"/>
              <a:t>Lomo embuchado:</a:t>
            </a:r>
          </a:p>
          <a:p>
            <a:pPr>
              <a:buNone/>
            </a:pPr>
            <a:r>
              <a:rPr lang="es-ES" sz="1800" dirty="0" smtClean="0"/>
              <a:t> – Precio kg:34,00 € (I.V.A. INCLUIDO)</a:t>
            </a:r>
          </a:p>
          <a:p>
            <a:pPr>
              <a:buNone/>
            </a:pPr>
            <a:r>
              <a:rPr lang="es-ES" sz="1800" dirty="0" smtClean="0"/>
              <a:t> -Numero de serie:60020060000</a:t>
            </a:r>
          </a:p>
          <a:p>
            <a:r>
              <a:rPr lang="es-ES" sz="1800" b="1" i="1" dirty="0" smtClean="0"/>
              <a:t>Chorizo:</a:t>
            </a:r>
          </a:p>
          <a:p>
            <a:pPr>
              <a:buNone/>
            </a:pPr>
            <a:r>
              <a:rPr lang="es-ES" sz="1800" dirty="0" smtClean="0"/>
              <a:t>–Precio kg:11,75€ (I.V.A. INCLUIDO)</a:t>
            </a:r>
          </a:p>
          <a:p>
            <a:pPr>
              <a:buNone/>
            </a:pPr>
            <a:r>
              <a:rPr lang="es-ES" sz="1800" dirty="0" smtClean="0"/>
              <a:t>-Numero de serie: 60020080000.</a:t>
            </a:r>
          </a:p>
          <a:p>
            <a:r>
              <a:rPr lang="es-ES" sz="1800" b="1" i="1" dirty="0" smtClean="0"/>
              <a:t>Salchicha fina curada:</a:t>
            </a:r>
          </a:p>
          <a:p>
            <a:pPr>
              <a:buNone/>
            </a:pPr>
            <a:r>
              <a:rPr lang="es-ES" sz="1800" dirty="0" smtClean="0"/>
              <a:t>–</a:t>
            </a:r>
            <a:r>
              <a:rPr lang="es-ES" sz="1800" dirty="0" smtClean="0"/>
              <a:t>Precio kg:13,50 </a:t>
            </a:r>
            <a:r>
              <a:rPr lang="es-ES" sz="1800" dirty="0" smtClean="0"/>
              <a:t>€ (I.V.A. INCLUIDO)</a:t>
            </a:r>
          </a:p>
          <a:p>
            <a:pPr>
              <a:buNone/>
            </a:pPr>
            <a:r>
              <a:rPr lang="es-ES" sz="1800" dirty="0" smtClean="0"/>
              <a:t>-Numero de serie: 60020090000.</a:t>
            </a:r>
            <a:endParaRPr lang="es-ES" sz="1800" dirty="0"/>
          </a:p>
        </p:txBody>
      </p:sp>
      <p:pic>
        <p:nvPicPr>
          <p:cNvPr id="7" name="6 Marcador de contenido" descr="LOMACOO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768" y="642918"/>
            <a:ext cx="1857356" cy="3245553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i="1" dirty="0" smtClean="0">
                <a:latin typeface="Cooper Black" pitchFamily="18" charset="0"/>
              </a:rPr>
              <a:t> Embutidos</a:t>
            </a:r>
            <a:endParaRPr lang="es-ES" sz="4400" i="1" dirty="0">
              <a:latin typeface="Cooper Black" pitchFamily="18" charset="0"/>
            </a:endParaRPr>
          </a:p>
        </p:txBody>
      </p:sp>
      <p:pic>
        <p:nvPicPr>
          <p:cNvPr id="8" name="7 Imagen" descr="CHORA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14488"/>
            <a:ext cx="2214578" cy="2214578"/>
          </a:xfrm>
          <a:prstGeom prst="rect">
            <a:avLst/>
          </a:prstGeom>
        </p:spPr>
      </p:pic>
      <p:pic>
        <p:nvPicPr>
          <p:cNvPr id="9" name="8 Imagen" descr="SALCHICHAMEN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4500594" cy="174694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38600" cy="4525963"/>
          </a:xfrm>
        </p:spPr>
        <p:txBody>
          <a:bodyPr/>
          <a:lstStyle/>
          <a:p>
            <a:r>
              <a:rPr lang="es-ES" sz="1800" b="1" i="1" dirty="0" smtClean="0"/>
              <a:t>Miel:</a:t>
            </a:r>
          </a:p>
          <a:p>
            <a:pPr>
              <a:buNone/>
            </a:pPr>
            <a:r>
              <a:rPr lang="es-ES" sz="1800" b="1" i="1" dirty="0" smtClean="0"/>
              <a:t>Ánfora vidrio 500 g: </a:t>
            </a:r>
          </a:p>
          <a:p>
            <a:pPr>
              <a:buNone/>
            </a:pPr>
            <a:r>
              <a:rPr lang="es-ES" sz="1800" dirty="0" smtClean="0"/>
              <a:t>– Precio:3,25 € (I.V.A. INCLUIDO)   </a:t>
            </a:r>
          </a:p>
          <a:p>
            <a:pPr>
              <a:buNone/>
            </a:pPr>
            <a:r>
              <a:rPr lang="es-ES" sz="1800" dirty="0" smtClean="0"/>
              <a:t>-Numero de </a:t>
            </a:r>
            <a:r>
              <a:rPr lang="es-ES" sz="1800" dirty="0" smtClean="0"/>
              <a:t>serie:29030030116</a:t>
            </a:r>
            <a:r>
              <a:rPr lang="es-ES" sz="1800" dirty="0" smtClean="0"/>
              <a:t>.</a:t>
            </a:r>
          </a:p>
          <a:p>
            <a:pPr>
              <a:buNone/>
            </a:pPr>
            <a:r>
              <a:rPr lang="es-ES" sz="1800" b="1" i="1" dirty="0" smtClean="0"/>
              <a:t>Envase dosificador 250 g:</a:t>
            </a:r>
          </a:p>
          <a:p>
            <a:pPr>
              <a:buNone/>
            </a:pPr>
            <a:r>
              <a:rPr lang="es-ES" sz="1800" dirty="0" smtClean="0"/>
              <a:t>–Precio:2,25 € (I.V.A. INCLUIDO)</a:t>
            </a:r>
          </a:p>
          <a:p>
            <a:pPr>
              <a:buNone/>
            </a:pPr>
            <a:r>
              <a:rPr lang="es-ES" sz="1800" dirty="0" smtClean="0"/>
              <a:t>-Numero de serie: 29030080107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7" name="6 Marcador de contenido" descr="MIELOO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4356156" cy="214314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i="1" dirty="0" smtClean="0">
                <a:latin typeface="Cooper Black" pitchFamily="18" charset="0"/>
              </a:rPr>
              <a:t>Miel</a:t>
            </a:r>
            <a:endParaRPr lang="es-ES" i="1" dirty="0">
              <a:latin typeface="Cooper Black" pitchFamily="18" charset="0"/>
            </a:endParaRPr>
          </a:p>
        </p:txBody>
      </p:sp>
      <p:pic>
        <p:nvPicPr>
          <p:cNvPr id="8" name="7 Imagen" descr="COATMIEL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256"/>
            <a:ext cx="4135541" cy="216362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b="1" i="1" dirty="0" smtClean="0"/>
              <a:t>Jabón de aceite de oliva 150g:</a:t>
            </a:r>
          </a:p>
          <a:p>
            <a:pPr>
              <a:buNone/>
            </a:pPr>
            <a:r>
              <a:rPr lang="es-ES" sz="1800" dirty="0" smtClean="0"/>
              <a:t>-Precio:2,80 € (I.V.A. INCLUIDO)</a:t>
            </a:r>
          </a:p>
          <a:p>
            <a:pPr>
              <a:buNone/>
            </a:pPr>
            <a:r>
              <a:rPr lang="es-ES" sz="1800" dirty="0" smtClean="0"/>
              <a:t>-Numero de serie: 60090510000</a:t>
            </a:r>
          </a:p>
          <a:p>
            <a:pPr>
              <a:buNone/>
            </a:pPr>
            <a:r>
              <a:rPr lang="es-ES" sz="1800" dirty="0" smtClean="0"/>
              <a:t> 	-</a:t>
            </a:r>
            <a:r>
              <a:rPr lang="es-ES" sz="1800" b="1" i="1" dirty="0" smtClean="0"/>
              <a:t>Crema de manos con aceite de oliva tubo 75ml:</a:t>
            </a:r>
          </a:p>
          <a:p>
            <a:pPr>
              <a:buNone/>
            </a:pPr>
            <a:r>
              <a:rPr lang="es-ES" sz="1800" dirty="0" smtClean="0"/>
              <a:t>-Precio:2,65 € (I.V.A. INCLUIDO)</a:t>
            </a:r>
          </a:p>
          <a:p>
            <a:pPr>
              <a:buNone/>
            </a:pPr>
            <a:r>
              <a:rPr lang="es-ES" sz="1800" dirty="0" smtClean="0"/>
              <a:t>-Numero de serie: 60090410000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endParaRPr lang="es-ES" sz="18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Cosméticos ecológicos</a:t>
            </a:r>
            <a:endParaRPr lang="es-ES" i="1" dirty="0"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219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71942"/>
            <a:ext cx="2500865" cy="26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b="1" i="1" dirty="0" smtClean="0"/>
              <a:t>Botella de mantellina 500ml:</a:t>
            </a:r>
          </a:p>
          <a:p>
            <a:pPr>
              <a:buNone/>
            </a:pPr>
            <a:r>
              <a:rPr lang="es-ES" sz="1800" dirty="0" smtClean="0"/>
              <a:t>-Precio: 22,25 € (I.V.A INCLUIDO)</a:t>
            </a:r>
          </a:p>
          <a:p>
            <a:pPr>
              <a:buNone/>
            </a:pPr>
            <a:r>
              <a:rPr lang="es-ES" sz="1800" dirty="0" smtClean="0"/>
              <a:t>-Numero de serie:29000040295</a:t>
            </a:r>
          </a:p>
          <a:p>
            <a:pPr>
              <a:buNone/>
            </a:pPr>
            <a:endParaRPr lang="es-ES" sz="18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err="1" smtClean="0">
                <a:latin typeface="Cooper Black" pitchFamily="18" charset="0"/>
              </a:rPr>
              <a:t>Artesania</a:t>
            </a:r>
            <a:endParaRPr lang="es-ES" i="1" dirty="0">
              <a:latin typeface="Cooper Black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857364"/>
            <a:ext cx="2277983" cy="30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b="1" i="1" dirty="0" err="1" smtClean="0"/>
              <a:t>Hama</a:t>
            </a:r>
            <a:r>
              <a:rPr lang="es-ES" sz="1800" b="1" i="1" dirty="0" smtClean="0"/>
              <a:t> </a:t>
            </a:r>
            <a:r>
              <a:rPr lang="es-ES" sz="1800" b="1" i="1" dirty="0" err="1" smtClean="0"/>
              <a:t>beads</a:t>
            </a:r>
            <a:r>
              <a:rPr lang="es-ES" sz="1800" b="1" i="1" dirty="0" smtClean="0"/>
              <a:t>:</a:t>
            </a:r>
          </a:p>
          <a:p>
            <a:pPr>
              <a:buNone/>
            </a:pPr>
            <a:r>
              <a:rPr lang="es-ES" sz="1800" dirty="0" smtClean="0"/>
              <a:t>-Precios variados: Entre 1,50 € y 3,00 € (I.V.A. INCLUIDO</a:t>
            </a:r>
            <a:r>
              <a:rPr lang="es-ES" sz="1800" dirty="0" smtClean="0"/>
              <a:t>)</a:t>
            </a:r>
          </a:p>
          <a:p>
            <a:pPr>
              <a:buNone/>
            </a:pPr>
            <a:r>
              <a:rPr lang="es-ES" sz="1800" dirty="0" smtClean="0"/>
              <a:t>La fotos es orientativa. Vamos hacer distintos modelos. Se hacen también por encargo.</a:t>
            </a:r>
            <a:endParaRPr lang="es-ES" sz="1800" dirty="0" smtClean="0"/>
          </a:p>
        </p:txBody>
      </p:sp>
      <p:pic>
        <p:nvPicPr>
          <p:cNvPr id="6" name="5 Marcador de contenido" descr="hama-beads-keyrin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928934"/>
            <a:ext cx="4038600" cy="268163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err="1" smtClean="0">
                <a:latin typeface="Cooper Black" pitchFamily="18" charset="0"/>
              </a:rPr>
              <a:t>Bisuteria</a:t>
            </a:r>
            <a:endParaRPr lang="es-ES" i="1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285984" y="1500174"/>
            <a:ext cx="4038600" cy="4525963"/>
          </a:xfrm>
        </p:spPr>
        <p:txBody>
          <a:bodyPr/>
          <a:lstStyle/>
          <a:p>
            <a:r>
              <a:rPr lang="es-ES" b="1" i="1" dirty="0" smtClean="0">
                <a:latin typeface="Cooper Black" pitchFamily="18" charset="0"/>
              </a:rPr>
              <a:t>TODOS LOS PRECIOS LLEVAN EL I.V.A. INCLUIDO. </a:t>
            </a:r>
          </a:p>
          <a:p>
            <a:pPr>
              <a:buNone/>
            </a:pPr>
            <a:endParaRPr lang="es-ES" b="1" i="1" dirty="0" smtClean="0">
              <a:latin typeface="Cooper Black" pitchFamily="18" charset="0"/>
            </a:endParaRPr>
          </a:p>
          <a:p>
            <a:r>
              <a:rPr lang="es-ES" b="1" i="1" dirty="0" smtClean="0">
                <a:latin typeface="Cooper Black" pitchFamily="18" charset="0"/>
              </a:rPr>
              <a:t>EL TRANSPORTE SE PAGARÁ APARTE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oper Black" pitchFamily="18" charset="0"/>
              </a:rPr>
              <a:t>Alimentación.</a:t>
            </a:r>
          </a:p>
          <a:p>
            <a:r>
              <a:rPr lang="es-ES" dirty="0" smtClean="0">
                <a:latin typeface="Cooper Black" pitchFamily="18" charset="0"/>
              </a:rPr>
              <a:t>Bisutería.</a:t>
            </a:r>
          </a:p>
          <a:p>
            <a:r>
              <a:rPr lang="es-ES" dirty="0" smtClean="0">
                <a:latin typeface="Cooper Black" pitchFamily="18" charset="0"/>
              </a:rPr>
              <a:t>Artesanía.</a:t>
            </a:r>
          </a:p>
          <a:p>
            <a:r>
              <a:rPr lang="es-ES" dirty="0" smtClean="0">
                <a:latin typeface="Cooper Black" pitchFamily="18" charset="0"/>
              </a:rPr>
              <a:t>Regalos.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ooper Black" pitchFamily="18" charset="0"/>
              </a:rPr>
              <a:t>Índice</a:t>
            </a:r>
            <a:endParaRPr lang="es-E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Con las mejores almendras recogidas en su punto exacto de madurez, y la mejor miel de producción ecológica, elaboramos nuestros turrones, deliciosos.</a:t>
            </a:r>
          </a:p>
          <a:p>
            <a:endParaRPr lang="es-ES" sz="1800" dirty="0" smtClean="0"/>
          </a:p>
          <a:p>
            <a:r>
              <a:rPr lang="es-ES" sz="1800" b="1" i="1" dirty="0" smtClean="0"/>
              <a:t>Almendra </a:t>
            </a:r>
            <a:r>
              <a:rPr lang="es-ES" sz="1800" b="1" i="1" dirty="0" err="1" smtClean="0"/>
              <a:t>marcona</a:t>
            </a:r>
            <a:r>
              <a:rPr lang="es-ES" sz="1800" b="1" i="1" dirty="0" smtClean="0"/>
              <a:t>, piel y repelada. </a:t>
            </a:r>
          </a:p>
          <a:p>
            <a:pPr>
              <a:buNone/>
            </a:pPr>
            <a:r>
              <a:rPr lang="es-ES" sz="1800" dirty="0" smtClean="0"/>
              <a:t>-Envase: almendra </a:t>
            </a:r>
            <a:r>
              <a:rPr lang="es-ES" sz="1800" dirty="0" err="1" smtClean="0"/>
              <a:t>marcona</a:t>
            </a:r>
            <a:r>
              <a:rPr lang="es-ES" sz="1800" dirty="0" smtClean="0"/>
              <a:t> ecológica piel frita </a:t>
            </a:r>
            <a:r>
              <a:rPr lang="es-ES" sz="1800" dirty="0" err="1" smtClean="0"/>
              <a:t>ecopack</a:t>
            </a:r>
            <a:r>
              <a:rPr lang="es-ES" sz="1800" dirty="0" smtClean="0"/>
              <a:t> </a:t>
            </a:r>
          </a:p>
          <a:p>
            <a:pPr>
              <a:buNone/>
            </a:pPr>
            <a:r>
              <a:rPr lang="es-ES" sz="1800" dirty="0" smtClean="0"/>
              <a:t>Bolsas de 125g; 2,35€ (I.V.A. INCLUIDO)</a:t>
            </a:r>
          </a:p>
          <a:p>
            <a:pPr>
              <a:buNone/>
            </a:pPr>
            <a:r>
              <a:rPr lang="es-ES" sz="1800" dirty="0" smtClean="0"/>
              <a:t>-Numero de serie:4120020349</a:t>
            </a:r>
          </a:p>
          <a:p>
            <a:pPr algn="r"/>
            <a:endParaRPr lang="es-ES" dirty="0"/>
          </a:p>
        </p:txBody>
      </p:sp>
      <p:pic>
        <p:nvPicPr>
          <p:cNvPr id="6" name="5 Marcador de contenido" descr="Frutac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3614793" cy="352901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Frutos secos</a:t>
            </a:r>
            <a:endParaRPr lang="es-ES" i="1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b="1" i="1" dirty="0" smtClean="0"/>
              <a:t>Avellanas:</a:t>
            </a:r>
          </a:p>
          <a:p>
            <a:pPr>
              <a:buNone/>
            </a:pPr>
            <a:r>
              <a:rPr lang="es-ES" sz="1800" dirty="0" smtClean="0"/>
              <a:t> Bolsas de 250g; 3,00 € (I.V.A. INCLUIDO)</a:t>
            </a:r>
          </a:p>
          <a:p>
            <a:pPr>
              <a:buNone/>
            </a:pPr>
            <a:r>
              <a:rPr lang="es-ES" sz="1800" dirty="0" smtClean="0"/>
              <a:t>-Numero de serie: 60130050000 </a:t>
            </a:r>
          </a:p>
          <a:p>
            <a:r>
              <a:rPr lang="es-ES" sz="1800" b="1" i="1" dirty="0" smtClean="0"/>
              <a:t>Piñones:</a:t>
            </a:r>
          </a:p>
          <a:p>
            <a:pPr>
              <a:buNone/>
            </a:pPr>
            <a:r>
              <a:rPr lang="es-ES" sz="1800" dirty="0" smtClean="0"/>
              <a:t> Bolsas de 50g; 3,50 € (I.V.A. INCLUIDO) </a:t>
            </a:r>
          </a:p>
          <a:p>
            <a:pPr>
              <a:buNone/>
            </a:pPr>
            <a:r>
              <a:rPr lang="es-ES" sz="1800" dirty="0" smtClean="0"/>
              <a:t>-Numero de serie: 60130410000</a:t>
            </a:r>
          </a:p>
          <a:p>
            <a:r>
              <a:rPr lang="es-ES" sz="1800" b="1" i="1" dirty="0" smtClean="0"/>
              <a:t>Nueces peladas:</a:t>
            </a:r>
          </a:p>
          <a:p>
            <a:pPr>
              <a:buNone/>
            </a:pPr>
            <a:r>
              <a:rPr lang="es-ES" sz="1800" dirty="0" smtClean="0"/>
              <a:t>Bolsas </a:t>
            </a:r>
            <a:r>
              <a:rPr lang="es-ES" sz="1800" dirty="0" smtClean="0"/>
              <a:t>de 125g; 3,25 € (I.V.A. INCLUIDO)</a:t>
            </a:r>
          </a:p>
          <a:p>
            <a:pPr>
              <a:buNone/>
            </a:pPr>
            <a:r>
              <a:rPr lang="es-ES" sz="1800" dirty="0" smtClean="0"/>
              <a:t>-Numero de serie: 60130150000</a:t>
            </a:r>
            <a:endParaRPr lang="es-ES" sz="1800" dirty="0"/>
          </a:p>
        </p:txBody>
      </p:sp>
      <p:pic>
        <p:nvPicPr>
          <p:cNvPr id="5" name="4 Marcador de contenido" descr="PISTACHOHHHç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38600" cy="2695766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Frutos secos</a:t>
            </a:r>
            <a:endParaRPr lang="es-ES" i="1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b="1" i="1" dirty="0" smtClean="0"/>
              <a:t>Aceite de oliva virgen extra.</a:t>
            </a:r>
          </a:p>
          <a:p>
            <a:pPr>
              <a:buNone/>
            </a:pPr>
            <a:r>
              <a:rPr lang="es-ES" sz="1800" dirty="0" smtClean="0"/>
              <a:t>-Envase. Botella virgen extra.</a:t>
            </a:r>
          </a:p>
          <a:p>
            <a:pPr>
              <a:buNone/>
            </a:pPr>
            <a:r>
              <a:rPr lang="es-ES" sz="1800" dirty="0" smtClean="0"/>
              <a:t>-1 litro; 5,00 € (I.V.A. INCLUIDO)</a:t>
            </a:r>
          </a:p>
          <a:p>
            <a:pPr>
              <a:buNone/>
            </a:pPr>
            <a:r>
              <a:rPr lang="es-ES" sz="1800" dirty="0" smtClean="0"/>
              <a:t>-Numero de serie: 30000250085</a:t>
            </a:r>
            <a:endParaRPr lang="es-ES" sz="1800" dirty="0"/>
          </a:p>
        </p:txBody>
      </p:sp>
      <p:pic>
        <p:nvPicPr>
          <p:cNvPr id="5" name="4 Marcador de contenido" descr="ACEISTIKK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429000"/>
            <a:ext cx="4915658" cy="2571768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Aceites</a:t>
            </a:r>
            <a:endParaRPr lang="es-ES" i="1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038600" cy="4525963"/>
          </a:xfrm>
        </p:spPr>
        <p:txBody>
          <a:bodyPr>
            <a:normAutofit/>
          </a:bodyPr>
          <a:lstStyle/>
          <a:p>
            <a:r>
              <a:rPr lang="es-ES" sz="1800" b="1" i="1" dirty="0" smtClean="0"/>
              <a:t>Mermeladas</a:t>
            </a:r>
            <a:r>
              <a:rPr lang="es-ES" sz="1800" b="1" i="1" dirty="0" smtClean="0"/>
              <a:t>: </a:t>
            </a:r>
          </a:p>
          <a:p>
            <a:pPr>
              <a:buNone/>
            </a:pPr>
            <a:r>
              <a:rPr lang="es-ES" sz="1800" b="1" i="1" dirty="0" smtClean="0"/>
              <a:t>Pétalos rosa 210 g;</a:t>
            </a:r>
          </a:p>
          <a:p>
            <a:pPr>
              <a:buNone/>
            </a:pPr>
            <a:r>
              <a:rPr lang="es-ES" sz="1800" dirty="0" smtClean="0"/>
              <a:t> –Precio:2,35 € (I.V.A. INCLUIDO)</a:t>
            </a:r>
          </a:p>
          <a:p>
            <a:pPr>
              <a:buNone/>
            </a:pPr>
            <a:r>
              <a:rPr lang="es-ES" sz="1800" dirty="0" smtClean="0"/>
              <a:t>-Numero de serie:60030210000</a:t>
            </a:r>
          </a:p>
          <a:p>
            <a:pPr>
              <a:buNone/>
            </a:pPr>
            <a:r>
              <a:rPr lang="es-ES" sz="1800" b="1" i="1" dirty="0" smtClean="0"/>
              <a:t>De fresa 210 g;</a:t>
            </a:r>
          </a:p>
          <a:p>
            <a:pPr>
              <a:buNone/>
            </a:pPr>
            <a:r>
              <a:rPr lang="es-ES" sz="1800" dirty="0" smtClean="0"/>
              <a:t>–Precio:2,50 € (I.V.A. INCLUIDO), </a:t>
            </a:r>
          </a:p>
          <a:p>
            <a:pPr>
              <a:buNone/>
            </a:pPr>
            <a:r>
              <a:rPr lang="es-ES" sz="1800" dirty="0" smtClean="0"/>
              <a:t>–Numero de serie: 60030250000</a:t>
            </a:r>
            <a:endParaRPr lang="es-ES" sz="1800" dirty="0"/>
          </a:p>
        </p:txBody>
      </p:sp>
      <p:pic>
        <p:nvPicPr>
          <p:cNvPr id="5" name="4 Marcador de contenido" descr="mermeladas_nantesa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643050"/>
            <a:ext cx="4572032" cy="3429024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Mermeladas</a:t>
            </a:r>
            <a:endParaRPr lang="es-ES" i="1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1800" b="1" i="1" dirty="0" smtClean="0"/>
              <a:t>Pimentón:</a:t>
            </a:r>
          </a:p>
          <a:p>
            <a:pPr>
              <a:buNone/>
            </a:pPr>
            <a:r>
              <a:rPr lang="es-ES" sz="1800" b="1" i="1" dirty="0" smtClean="0"/>
              <a:t>-Bolsa </a:t>
            </a:r>
            <a:r>
              <a:rPr lang="es-ES" sz="1800" b="1" i="1" dirty="0" err="1" smtClean="0"/>
              <a:t>ñoras</a:t>
            </a:r>
            <a:r>
              <a:rPr lang="es-ES" sz="1800" b="1" i="1" dirty="0" smtClean="0"/>
              <a:t> 200 g, </a:t>
            </a:r>
          </a:p>
          <a:p>
            <a:pPr>
              <a:buNone/>
            </a:pPr>
            <a:r>
              <a:rPr lang="es-ES" sz="1800" dirty="0" smtClean="0"/>
              <a:t>-Precio:3,00 € (I.V.A. INCLUIDO) </a:t>
            </a:r>
          </a:p>
          <a:p>
            <a:pPr>
              <a:buNone/>
            </a:pPr>
            <a:r>
              <a:rPr lang="es-ES" sz="1800" dirty="0" smtClean="0"/>
              <a:t>-Numero de serie: 5000040158</a:t>
            </a:r>
          </a:p>
          <a:p>
            <a:pPr>
              <a:buNone/>
            </a:pPr>
            <a:r>
              <a:rPr lang="es-ES" sz="1800" dirty="0" smtClean="0"/>
              <a:t>    </a:t>
            </a:r>
            <a:r>
              <a:rPr lang="es-ES" sz="1800" b="1" i="1" dirty="0" smtClean="0"/>
              <a:t>-Pimentón envase lata dosificador 75 g</a:t>
            </a:r>
          </a:p>
          <a:p>
            <a:pPr>
              <a:buNone/>
            </a:pPr>
            <a:r>
              <a:rPr lang="es-ES" sz="1800" dirty="0" smtClean="0"/>
              <a:t>-Precio:1,75 € (I.V.A. INCLUIDO)</a:t>
            </a:r>
          </a:p>
          <a:p>
            <a:pPr>
              <a:buNone/>
            </a:pPr>
            <a:r>
              <a:rPr lang="es-ES" sz="1800" dirty="0" smtClean="0"/>
              <a:t>-Numero de serie: 5000210065</a:t>
            </a:r>
          </a:p>
          <a:p>
            <a:endParaRPr lang="es-ES" dirty="0"/>
          </a:p>
        </p:txBody>
      </p:sp>
      <p:pic>
        <p:nvPicPr>
          <p:cNvPr id="5" name="4 Marcador de contenido" descr="PIMENFJ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4038600" cy="2428892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Pimentón</a:t>
            </a:r>
            <a:endParaRPr lang="es-ES" i="1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asitunik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2571750" cy="14097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Aceitunas</a:t>
            </a:r>
            <a:endParaRPr lang="es-ES" i="1" dirty="0">
              <a:latin typeface="Cooper Black" pitchFamily="18" charset="0"/>
            </a:endParaRPr>
          </a:p>
        </p:txBody>
      </p:sp>
      <p:pic>
        <p:nvPicPr>
          <p:cNvPr id="7" name="6 Imagen" descr="MuXAS COSIKAS GUAPAS GUA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1905000" cy="1714500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1800" b="1" i="1" dirty="0" smtClean="0"/>
              <a:t>Aceitunas</a:t>
            </a:r>
            <a:r>
              <a:rPr lang="es-ES" sz="1800" b="1" i="1" dirty="0" smtClean="0"/>
              <a:t>: </a:t>
            </a:r>
          </a:p>
          <a:p>
            <a:pPr>
              <a:buNone/>
            </a:pPr>
            <a:r>
              <a:rPr lang="es-ES" sz="1800" b="1" i="1" dirty="0" smtClean="0"/>
              <a:t>-Tarro grande </a:t>
            </a:r>
            <a:r>
              <a:rPr lang="es-ES" sz="1800" b="1" i="1" dirty="0" err="1" smtClean="0"/>
              <a:t>pelotin</a:t>
            </a:r>
            <a:r>
              <a:rPr lang="es-ES" sz="1800" b="1" i="1" dirty="0" smtClean="0"/>
              <a:t> sabor anchoa neto 970 g.</a:t>
            </a:r>
            <a:r>
              <a:rPr lang="es-ES" sz="1800" dirty="0" smtClean="0"/>
              <a:t> </a:t>
            </a:r>
          </a:p>
          <a:p>
            <a:pPr>
              <a:buNone/>
            </a:pPr>
            <a:r>
              <a:rPr lang="es-ES" sz="1800" dirty="0" smtClean="0"/>
              <a:t>–Precio 2,75 € (I.V.A. INCLUIDO)</a:t>
            </a:r>
          </a:p>
          <a:p>
            <a:pPr>
              <a:buNone/>
            </a:pPr>
            <a:r>
              <a:rPr lang="es-ES" sz="1800" dirty="0" smtClean="0"/>
              <a:t>- Numero de serie:60010160000</a:t>
            </a:r>
          </a:p>
          <a:p>
            <a:r>
              <a:rPr lang="es-ES" sz="1800" dirty="0" smtClean="0"/>
              <a:t>  </a:t>
            </a:r>
            <a:r>
              <a:rPr lang="es-ES" sz="1800" b="1" i="1" dirty="0" smtClean="0"/>
              <a:t>Tarro pequeño aceituna manzanilla sabor anchoa, neto 310 g</a:t>
            </a:r>
          </a:p>
          <a:p>
            <a:pPr>
              <a:buNone/>
            </a:pPr>
            <a:r>
              <a:rPr lang="es-ES" sz="1800" dirty="0" smtClean="0"/>
              <a:t>–Precio1,75 € (I.V.A. INCLUIDO) </a:t>
            </a:r>
          </a:p>
          <a:p>
            <a:pPr>
              <a:buNone/>
            </a:pPr>
            <a:r>
              <a:rPr lang="es-ES" sz="1800" dirty="0" smtClean="0"/>
              <a:t>-Numero de serie: 60010130000</a:t>
            </a:r>
          </a:p>
          <a:p>
            <a:endParaRPr lang="es-ES" dirty="0"/>
          </a:p>
        </p:txBody>
      </p:sp>
      <p:pic>
        <p:nvPicPr>
          <p:cNvPr id="6" name="5 Imagen" descr="encurtidi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643446"/>
            <a:ext cx="3150416" cy="171451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Con las mejores almendras recogidas en su punto exacto de madurez, y la mejor miel de producción ecológica, elaboramos nuestros turrones, deliciosos.</a:t>
            </a:r>
          </a:p>
          <a:p>
            <a:r>
              <a:rPr lang="es-ES" sz="1800" b="1" i="1" dirty="0" smtClean="0"/>
              <a:t>Turrones</a:t>
            </a:r>
            <a:r>
              <a:rPr lang="es-ES" sz="1800" b="1" i="1" dirty="0" smtClean="0"/>
              <a:t>: </a:t>
            </a:r>
          </a:p>
          <a:p>
            <a:pPr>
              <a:buNone/>
            </a:pPr>
            <a:r>
              <a:rPr lang="es-ES" sz="1800" b="1" i="1" dirty="0" smtClean="0"/>
              <a:t>Turrón </a:t>
            </a:r>
            <a:r>
              <a:rPr lang="es-ES" sz="1800" b="1" i="1" dirty="0" smtClean="0"/>
              <a:t>duro 300g.</a:t>
            </a:r>
          </a:p>
          <a:p>
            <a:pPr>
              <a:buNone/>
            </a:pPr>
            <a:r>
              <a:rPr lang="es-ES" sz="1800" dirty="0" smtClean="0"/>
              <a:t>–Precio: 4,25 € (I.V.A. INCLUIDO), </a:t>
            </a:r>
          </a:p>
          <a:p>
            <a:pPr>
              <a:buNone/>
            </a:pPr>
            <a:r>
              <a:rPr lang="es-ES" sz="1800" dirty="0" smtClean="0"/>
              <a:t>-Numero de serie 60050120000</a:t>
            </a:r>
          </a:p>
          <a:p>
            <a:endParaRPr lang="es-ES" sz="18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latin typeface="Cooper Black" pitchFamily="18" charset="0"/>
              </a:rPr>
              <a:t>Turrones</a:t>
            </a:r>
            <a:endParaRPr lang="es-ES" i="1" dirty="0">
              <a:latin typeface="Cooper Black" pitchFamily="18" charset="0"/>
            </a:endParaRPr>
          </a:p>
        </p:txBody>
      </p:sp>
      <p:pic>
        <p:nvPicPr>
          <p:cNvPr id="9" name="8 Marcador de contenido" descr="TURRRINAMENN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428736"/>
            <a:ext cx="4038600" cy="316064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410</TotalTime>
  <Words>543</Words>
  <Application>Microsoft Office PowerPoint</Application>
  <PresentationFormat>Presentación en pantalla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Catálogo de CoopdJE</vt:lpstr>
      <vt:lpstr>Índice</vt:lpstr>
      <vt:lpstr>Frutos secos</vt:lpstr>
      <vt:lpstr>Frutos secos</vt:lpstr>
      <vt:lpstr>Aceites</vt:lpstr>
      <vt:lpstr>Mermeladas</vt:lpstr>
      <vt:lpstr>Pimentón</vt:lpstr>
      <vt:lpstr>Aceitunas</vt:lpstr>
      <vt:lpstr>Turrones</vt:lpstr>
      <vt:lpstr> Embutidos</vt:lpstr>
      <vt:lpstr>Miel</vt:lpstr>
      <vt:lpstr>Cosméticos ecológicos</vt:lpstr>
      <vt:lpstr>Artesania</vt:lpstr>
      <vt:lpstr>Bisuteria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CoopdJE</dc:title>
  <dc:creator>murcia</dc:creator>
  <cp:lastModifiedBy>murcia</cp:lastModifiedBy>
  <cp:revision>53</cp:revision>
  <dcterms:created xsi:type="dcterms:W3CDTF">2013-01-29T08:29:59Z</dcterms:created>
  <dcterms:modified xsi:type="dcterms:W3CDTF">2013-03-22T08:03:54Z</dcterms:modified>
</cp:coreProperties>
</file>