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umnos Secundari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-1320" y="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05300" y="1930648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None/>
            </a:pPr>
            <a:r>
              <a:rPr lang="es" sz="9600" b="0">
                <a:solidFill>
                  <a:srgbClr val="7030A0"/>
                </a:solidFill>
                <a:latin typeface="Lobster"/>
                <a:ea typeface="Lobster"/>
                <a:cs typeface="Lobster"/>
                <a:sym typeface="Lobster"/>
              </a:rPr>
              <a:t>CATÁLOGO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7200">
                <a:solidFill>
                  <a:srgbClr val="7030A0"/>
                </a:solidFill>
                <a:latin typeface="Lobster"/>
                <a:ea typeface="Lobster"/>
                <a:cs typeface="Lobster"/>
                <a:sym typeface="Lobster"/>
              </a:rPr>
              <a:t>Carpe Diem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s"/>
              <a:t>ORUJOS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5970700" y="3016291"/>
            <a:ext cx="3615000" cy="1759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3000"/>
              <a:t>P.V.P 15 € / Ud</a:t>
            </a:r>
          </a:p>
          <a:p>
            <a:endParaRPr/>
          </a:p>
          <a:p>
            <a:pPr>
              <a:buNone/>
            </a:pPr>
            <a:r>
              <a:rPr lang="es" sz="3000"/>
              <a:t>Ref.: 011</a:t>
            </a:r>
          </a:p>
        </p:txBody>
      </p:sp>
      <p:sp>
        <p:nvSpPr>
          <p:cNvPr id="98" name="Shape 98"/>
          <p:cNvSpPr/>
          <p:nvPr/>
        </p:nvSpPr>
        <p:spPr>
          <a:xfrm>
            <a:off x="457200" y="2121631"/>
            <a:ext cx="5530037" cy="392483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8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/>
              <a:t>ESPECIAL JÓVENES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57200" y="1600200"/>
            <a:ext cx="2668591" cy="2408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6" name="Shape 106"/>
          <p:cNvSpPr/>
          <p:nvPr/>
        </p:nvSpPr>
        <p:spPr>
          <a:xfrm>
            <a:off x="3125791" y="1600200"/>
            <a:ext cx="2519808" cy="252159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07" name="Shape 107"/>
          <p:cNvSpPr/>
          <p:nvPr/>
        </p:nvSpPr>
        <p:spPr>
          <a:xfrm>
            <a:off x="785786" y="4214818"/>
            <a:ext cx="2180452" cy="24669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08" name="Shape 108"/>
          <p:cNvSpPr txBox="1"/>
          <p:nvPr/>
        </p:nvSpPr>
        <p:spPr>
          <a:xfrm>
            <a:off x="4673475" y="4404875"/>
            <a:ext cx="3438000" cy="1575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3000"/>
              <a:t>P.V.P 8 € / Ud</a:t>
            </a:r>
          </a:p>
          <a:p>
            <a:endParaRPr/>
          </a:p>
          <a:p>
            <a:pPr lvl="0" rtl="0">
              <a:buNone/>
            </a:pPr>
            <a:r>
              <a:rPr lang="es" sz="3000"/>
              <a:t>Ref.: 012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/>
              <a:t>FUNDAS PARA MÓVILES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52275" y="157203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475304" y="1648476"/>
            <a:ext cx="5813567" cy="481480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6" name="Shape 116"/>
          <p:cNvSpPr txBox="1"/>
          <p:nvPr/>
        </p:nvSpPr>
        <p:spPr>
          <a:xfrm>
            <a:off x="6288872" y="2938475"/>
            <a:ext cx="2442300" cy="1760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2400"/>
              <a:t>P.V.P: 5,99 €/Ud</a:t>
            </a:r>
          </a:p>
          <a:p>
            <a:endParaRPr/>
          </a:p>
          <a:p>
            <a:pPr lvl="0" rtl="0">
              <a:buNone/>
            </a:pPr>
            <a:r>
              <a:rPr lang="es" sz="2400"/>
              <a:t>¡¡¡ Cada 5 Ud una GRATIS !!!</a:t>
            </a:r>
          </a:p>
          <a:p>
            <a:endParaRPr/>
          </a:p>
          <a:p>
            <a:pPr lvl="0" rtl="0">
              <a:buNone/>
            </a:pPr>
            <a:r>
              <a:rPr lang="es" sz="2400"/>
              <a:t>Ref.: 013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/>
              <a:t>MANTECADOS DE LA ABUELA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457200" y="1726925"/>
            <a:ext cx="5219455" cy="38413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4" name="Shape 124"/>
          <p:cNvSpPr txBox="1"/>
          <p:nvPr/>
        </p:nvSpPr>
        <p:spPr>
          <a:xfrm>
            <a:off x="6047700" y="4106000"/>
            <a:ext cx="2295300" cy="1401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2400"/>
              <a:t>6,50 €/PACK</a:t>
            </a:r>
          </a:p>
          <a:p>
            <a:endParaRPr/>
          </a:p>
          <a:p>
            <a:pPr>
              <a:buNone/>
            </a:pPr>
            <a:r>
              <a:rPr lang="es" sz="2400"/>
              <a:t>Ref.- 015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763300"/>
            <a:ext cx="8229600" cy="313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buNone/>
            </a:pPr>
            <a:r>
              <a:rPr lang="es"/>
              <a:t>Hasta aquí nuestros productos. Si deseáis alguna cosa más, algún otro producto típico de nuestra zona, no dudéis en consultarnos.</a:t>
            </a:r>
          </a:p>
          <a:p>
            <a:endParaRPr/>
          </a:p>
          <a:p>
            <a:pPr lvl="0" algn="just" rtl="0">
              <a:buNone/>
            </a:pPr>
            <a:r>
              <a:rPr lang="es"/>
              <a:t>Estamos a vuestra disposición. En breve os enviaremos una hoja de pedido.</a:t>
            </a:r>
          </a:p>
          <a:p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2974814" y="3894400"/>
            <a:ext cx="2882462" cy="23803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199" y="1507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b="1"/>
              <a:t>Contacto</a:t>
            </a:r>
            <a:r>
              <a:rPr lang="es"/>
              <a:t>: Cooperativa Carpe Diem</a:t>
            </a:r>
          </a:p>
          <a:p>
            <a:endParaRPr/>
          </a:p>
          <a:p>
            <a:pPr lvl="0" rtl="0">
              <a:buNone/>
            </a:pPr>
            <a:r>
              <a:rPr lang="es"/>
              <a:t>c/ El Vivero, s/n</a:t>
            </a:r>
          </a:p>
          <a:p>
            <a:endParaRPr/>
          </a:p>
          <a:p>
            <a:pPr lvl="0" rtl="0">
              <a:buNone/>
            </a:pPr>
            <a:r>
              <a:rPr lang="es"/>
              <a:t>09100 Melgar de Fernamental (Burgos)</a:t>
            </a:r>
          </a:p>
          <a:p>
            <a:endParaRPr/>
          </a:p>
          <a:p>
            <a:pPr lvl="0" rtl="0">
              <a:buNone/>
            </a:pPr>
            <a:r>
              <a:rPr lang="es" b="1"/>
              <a:t>email:</a:t>
            </a:r>
            <a:r>
              <a:rPr lang="es"/>
              <a:t> carpediem.coop@gmail.com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s">
                <a:latin typeface="Black Ops One"/>
                <a:ea typeface="Black Ops One"/>
                <a:cs typeface="Black Ops One"/>
                <a:sym typeface="Black Ops One"/>
              </a:rPr>
              <a:t>MORCILLA DE BURGOS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357950" y="3500438"/>
            <a:ext cx="5500726" cy="96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2000" dirty="0"/>
              <a:t> </a:t>
            </a:r>
            <a:r>
              <a:rPr lang="es" sz="2000" b="1" dirty="0"/>
              <a:t>P.V.P </a:t>
            </a:r>
            <a:r>
              <a:rPr lang="es" sz="2000" b="1" dirty="0" smtClean="0"/>
              <a:t>5.50  €</a:t>
            </a:r>
            <a:r>
              <a:rPr lang="es" sz="2000" b="1" dirty="0"/>
              <a:t>/Kg</a:t>
            </a:r>
          </a:p>
          <a:p>
            <a:endParaRPr/>
          </a:p>
          <a:p>
            <a:pPr lvl="0" rtl="0">
              <a:buNone/>
            </a:pPr>
            <a:r>
              <a:rPr lang="es" dirty="0"/>
              <a:t>Ref.: 001                         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s" dirty="0"/>
              <a:t>                                                        </a:t>
            </a:r>
          </a:p>
        </p:txBody>
      </p:sp>
      <p:sp>
        <p:nvSpPr>
          <p:cNvPr id="31" name="Shape 31"/>
          <p:cNvSpPr/>
          <p:nvPr/>
        </p:nvSpPr>
        <p:spPr>
          <a:xfrm>
            <a:off x="258031" y="1184087"/>
            <a:ext cx="6104018" cy="49740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s"/>
              <a:t>MIEL CASERA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5525125" y="3194970"/>
            <a:ext cx="2836199" cy="86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/>
              <a:t>
</a:t>
            </a:r>
            <a:r>
              <a:rPr lang="es" sz="2400" b="1"/>
              <a:t>P.V.P 6 €/Kg</a:t>
            </a:r>
          </a:p>
          <a:p>
            <a:endParaRPr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s"/>
              <a:t>Ref.: 002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s"/>
              <a:t>              </a:t>
            </a:r>
          </a:p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775650" y="1417637"/>
            <a:ext cx="4379954" cy="499633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/>
              <a:t>Libros del Camino de Santiago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522366" y="1591123"/>
            <a:ext cx="4375160" cy="49858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6" name="Shape 46"/>
          <p:cNvSpPr txBox="1"/>
          <p:nvPr/>
        </p:nvSpPr>
        <p:spPr>
          <a:xfrm>
            <a:off x="5269453" y="3231587"/>
            <a:ext cx="3009300" cy="635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/>
              <a:t>
</a:t>
            </a:r>
          </a:p>
          <a:p>
            <a:endParaRPr/>
          </a:p>
          <a:p>
            <a:pPr>
              <a:buNone/>
            </a:pPr>
            <a:r>
              <a:rPr lang="es" sz="2400" b="1"/>
              <a:t>  P.V.P : 5,99 €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5556150" y="4998200"/>
            <a:ext cx="2394600" cy="767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 sz="3000"/>
              <a:t>Ref.: 004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s"/>
              <a:t>CHORIZOS CASEROS</a:t>
            </a:r>
          </a:p>
        </p:txBody>
      </p:sp>
      <p:sp>
        <p:nvSpPr>
          <p:cNvPr id="53" name="Shape 53"/>
          <p:cNvSpPr/>
          <p:nvPr/>
        </p:nvSpPr>
        <p:spPr>
          <a:xfrm>
            <a:off x="889713" y="1417637"/>
            <a:ext cx="4772521" cy="493294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4" name="Shape 54"/>
          <p:cNvSpPr txBox="1"/>
          <p:nvPr/>
        </p:nvSpPr>
        <p:spPr>
          <a:xfrm>
            <a:off x="6055425" y="4259175"/>
            <a:ext cx="2441699" cy="700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 sz="2400" b="1">
                <a:solidFill>
                  <a:schemeClr val="dk1"/>
                </a:solidFill>
              </a:rPr>
              <a:t>P.V.P 4 €/Sarta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6119125" y="5299550"/>
            <a:ext cx="2102099" cy="891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 sz="3000"/>
              <a:t>Ref.: 005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199" y="2907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s"/>
              <a:t>VINO MARQUÉS RISCAL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845175" y="3600975"/>
            <a:ext cx="3099900" cy="806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 sz="2400" b="1">
                <a:solidFill>
                  <a:schemeClr val="dk1"/>
                </a:solidFill>
              </a:rPr>
              <a:t>P.V.P 8.50 €/Ud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5163675" y="4874900"/>
            <a:ext cx="2441699" cy="827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 sz="3000"/>
              <a:t>Ref.: 006</a:t>
            </a:r>
          </a:p>
        </p:txBody>
      </p:sp>
      <p:sp>
        <p:nvSpPr>
          <p:cNvPr id="63" name="Shape 63"/>
          <p:cNvSpPr/>
          <p:nvPr/>
        </p:nvSpPr>
        <p:spPr>
          <a:xfrm>
            <a:off x="-8316" y="1488946"/>
            <a:ext cx="4868099" cy="50258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/>
              <a:t>CUPCAKES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199" y="1305483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/>
              <a:t>
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buNone/>
            </a:pPr>
            <a:r>
              <a:rPr lang="es"/>
              <a:t>          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022750" y="4942275"/>
            <a:ext cx="2334300" cy="772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 txBox="1"/>
          <p:nvPr/>
        </p:nvSpPr>
        <p:spPr>
          <a:xfrm>
            <a:off x="6240000" y="2212075"/>
            <a:ext cx="3128399" cy="1187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2400"/>
              <a:t>P.V.P Pequeña 2 € </a:t>
            </a:r>
          </a:p>
          <a:p>
            <a:pPr lvl="0" rtl="0">
              <a:buNone/>
            </a:pPr>
            <a:r>
              <a:rPr lang="es" sz="2400"/>
              <a:t>Peso: 150gr</a:t>
            </a:r>
          </a:p>
          <a:p>
            <a:pPr>
              <a:buNone/>
            </a:pPr>
            <a:r>
              <a:rPr lang="es" sz="3000"/>
              <a:t>Ref.: 007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6240000" y="3781475"/>
            <a:ext cx="2891700" cy="1352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2400"/>
              <a:t>P.V.PGrande 3.5 €</a:t>
            </a:r>
          </a:p>
          <a:p>
            <a:pPr lvl="0" rtl="0">
              <a:buNone/>
            </a:pPr>
            <a:r>
              <a:rPr lang="es" sz="2400"/>
              <a:t>Peso:250gr</a:t>
            </a:r>
          </a:p>
          <a:p>
            <a:pPr>
              <a:buNone/>
            </a:pPr>
            <a:r>
              <a:rPr lang="es" sz="3000"/>
              <a:t>Ref.: 008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36800" y="5988700"/>
            <a:ext cx="8870399" cy="38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 sz="2400"/>
              <a:t>¡OFERTA! Por cada 5 unidades se regala una totalmente gratis</a:t>
            </a:r>
          </a:p>
        </p:txBody>
      </p:sp>
      <p:sp>
        <p:nvSpPr>
          <p:cNvPr id="74" name="Shape 74"/>
          <p:cNvSpPr/>
          <p:nvPr/>
        </p:nvSpPr>
        <p:spPr>
          <a:xfrm>
            <a:off x="514898" y="1794210"/>
            <a:ext cx="4535774" cy="401683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199" y="3229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s"/>
              <a:t>QUESO MOSTELARES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5641925" y="4025275"/>
            <a:ext cx="2977800" cy="1248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2400"/>
              <a:t>
   P.V.P 17 € / queso</a:t>
            </a:r>
          </a:p>
          <a:p>
            <a:pPr lvl="0" rtl="0">
              <a:buNone/>
            </a:pPr>
            <a:r>
              <a:rPr lang="es" sz="2400"/>
              <a:t>   Peso:3Kg</a:t>
            </a:r>
          </a:p>
          <a:p>
            <a:pPr lvl="0" rtl="0">
              <a:buNone/>
            </a:pPr>
            <a:r>
              <a:rPr lang="es" sz="2400"/>
              <a:t>   Ref.: 009</a:t>
            </a:r>
          </a:p>
          <a:p>
            <a:pPr lvl="0" rtl="0">
              <a:buNone/>
            </a:pPr>
            <a:r>
              <a:rPr lang="es" sz="2400"/>
              <a:t>   Cuñas de 0,75Kg</a:t>
            </a:r>
          </a:p>
          <a:p>
            <a:pPr>
              <a:buNone/>
            </a:pPr>
            <a:r>
              <a:rPr lang="es" sz="2400"/>
              <a:t>   </a:t>
            </a:r>
          </a:p>
        </p:txBody>
      </p:sp>
      <p:sp>
        <p:nvSpPr>
          <p:cNvPr id="82" name="Shape 82"/>
          <p:cNvSpPr/>
          <p:nvPr/>
        </p:nvSpPr>
        <p:spPr>
          <a:xfrm>
            <a:off x="523548" y="2247740"/>
            <a:ext cx="5190985" cy="356599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s"/>
              <a:t>                  DULCES GLORIA  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6064650" y="4645625"/>
            <a:ext cx="3141299" cy="1564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3000"/>
              <a:t>P.V.P </a:t>
            </a:r>
          </a:p>
          <a:p>
            <a:endParaRPr/>
          </a:p>
          <a:p>
            <a:pPr>
              <a:buNone/>
            </a:pPr>
            <a:r>
              <a:rPr lang="es" sz="3000"/>
              <a:t>Ref.: 010</a:t>
            </a:r>
          </a:p>
        </p:txBody>
      </p:sp>
      <p:sp>
        <p:nvSpPr>
          <p:cNvPr id="90" name="Shape 90"/>
          <p:cNvSpPr/>
          <p:nvPr/>
        </p:nvSpPr>
        <p:spPr>
          <a:xfrm>
            <a:off x="457200" y="2497115"/>
            <a:ext cx="5582271" cy="378973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194</Words>
  <PresentationFormat>Presentación en pantalla (4:3)</PresentationFormat>
  <Paragraphs>92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Flujo</vt:lpstr>
      <vt:lpstr>CATÁLOGO</vt:lpstr>
      <vt:lpstr>MORCILLA DE BURGOS</vt:lpstr>
      <vt:lpstr>MIEL CASERA</vt:lpstr>
      <vt:lpstr>Libros del Camino de Santiago</vt:lpstr>
      <vt:lpstr>CHORIZOS CASEROS</vt:lpstr>
      <vt:lpstr>VINO MARQUÉS RISCAL</vt:lpstr>
      <vt:lpstr>CUPCAKES</vt:lpstr>
      <vt:lpstr>QUESO MOSTELARES</vt:lpstr>
      <vt:lpstr>                  DULCES GLORIA   </vt:lpstr>
      <vt:lpstr>ORUJOS</vt:lpstr>
      <vt:lpstr>ESPECIAL JÓVENES</vt:lpstr>
      <vt:lpstr>FUNDAS PARA MÓVILES</vt:lpstr>
      <vt:lpstr>MANTECADOS DE LA ABUELA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user</dc:creator>
  <cp:lastModifiedBy>user</cp:lastModifiedBy>
  <cp:revision>1</cp:revision>
  <dcterms:modified xsi:type="dcterms:W3CDTF">2013-04-22T11:00:53Z</dcterms:modified>
</cp:coreProperties>
</file>