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2" r:id="rId3"/>
    <p:sldId id="257" r:id="rId4"/>
    <p:sldId id="263" r:id="rId5"/>
    <p:sldId id="265" r:id="rId6"/>
    <p:sldId id="264" r:id="rId7"/>
    <p:sldId id="259" r:id="rId8"/>
    <p:sldId id="258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59" autoAdjust="0"/>
  </p:normalViewPr>
  <p:slideViewPr>
    <p:cSldViewPr>
      <p:cViewPr varScale="1">
        <p:scale>
          <a:sx n="67" d="100"/>
          <a:sy n="67" d="100"/>
        </p:scale>
        <p:origin x="-147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25847D5-A3C7-43BC-ADB9-BA2149A414B2}" type="datetimeFigureOut">
              <a:rPr lang="es-EC" smtClean="0"/>
              <a:t>18/01/2013</a:t>
            </a:fld>
            <a:endParaRPr lang="es-EC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C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0D0522A-A929-4991-90FD-084C3D03A13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47D5-A3C7-43BC-ADB9-BA2149A414B2}" type="datetimeFigureOut">
              <a:rPr lang="es-EC" smtClean="0"/>
              <a:t>18/01/2013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522A-A929-4991-90FD-084C3D03A13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47D5-A3C7-43BC-ADB9-BA2149A414B2}" type="datetimeFigureOut">
              <a:rPr lang="es-EC" smtClean="0"/>
              <a:t>18/01/2013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522A-A929-4991-90FD-084C3D03A13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25847D5-A3C7-43BC-ADB9-BA2149A414B2}" type="datetimeFigureOut">
              <a:rPr lang="es-EC" smtClean="0"/>
              <a:t>18/01/2013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522A-A929-4991-90FD-084C3D03A13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25847D5-A3C7-43BC-ADB9-BA2149A414B2}" type="datetimeFigureOut">
              <a:rPr lang="es-EC" smtClean="0"/>
              <a:t>18/01/2013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0D0522A-A929-4991-90FD-084C3D03A131}" type="slidenum">
              <a:rPr lang="es-EC" smtClean="0"/>
              <a:t>‹Nº›</a:t>
            </a:fld>
            <a:endParaRPr lang="es-EC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25847D5-A3C7-43BC-ADB9-BA2149A414B2}" type="datetimeFigureOut">
              <a:rPr lang="es-EC" smtClean="0"/>
              <a:t>18/01/2013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0D0522A-A929-4991-90FD-084C3D03A13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25847D5-A3C7-43BC-ADB9-BA2149A414B2}" type="datetimeFigureOut">
              <a:rPr lang="es-EC" smtClean="0"/>
              <a:t>18/01/2013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0D0522A-A929-4991-90FD-084C3D03A131}" type="slidenum">
              <a:rPr lang="es-EC" smtClean="0"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47D5-A3C7-43BC-ADB9-BA2149A414B2}" type="datetimeFigureOut">
              <a:rPr lang="es-EC" smtClean="0"/>
              <a:t>18/01/2013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522A-A929-4991-90FD-084C3D03A13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25847D5-A3C7-43BC-ADB9-BA2149A414B2}" type="datetimeFigureOut">
              <a:rPr lang="es-EC" smtClean="0"/>
              <a:t>18/01/2013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0D0522A-A929-4991-90FD-084C3D03A13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25847D5-A3C7-43BC-ADB9-BA2149A414B2}" type="datetimeFigureOut">
              <a:rPr lang="es-EC" smtClean="0"/>
              <a:t>18/01/2013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0D0522A-A929-4991-90FD-084C3D03A131}" type="slidenum">
              <a:rPr lang="es-EC" smtClean="0"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25847D5-A3C7-43BC-ADB9-BA2149A414B2}" type="datetimeFigureOut">
              <a:rPr lang="es-EC" smtClean="0"/>
              <a:t>18/01/2013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0D0522A-A929-4991-90FD-084C3D03A131}" type="slidenum">
              <a:rPr lang="es-EC" smtClean="0"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25847D5-A3C7-43BC-ADB9-BA2149A414B2}" type="datetimeFigureOut">
              <a:rPr lang="es-EC" smtClean="0"/>
              <a:t>18/01/2013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C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0D0522A-A929-4991-90FD-084C3D03A131}" type="slidenum">
              <a:rPr lang="es-EC" smtClean="0"/>
              <a:t>‹Nº›</a:t>
            </a:fld>
            <a:endParaRPr lang="es-EC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uario\Pictures\P231112_1313[0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131" y="1772816"/>
            <a:ext cx="6717185" cy="35283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5" name="4 Rectángulo"/>
          <p:cNvSpPr/>
          <p:nvPr/>
        </p:nvSpPr>
        <p:spPr>
          <a:xfrm>
            <a:off x="107504" y="6117457"/>
            <a:ext cx="46442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Mobil_juice@hotmail.com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7544" y="404664"/>
            <a:ext cx="82894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4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COMPANY CAR MOBILE JUICE</a:t>
            </a:r>
            <a:endParaRPr lang="es-ES" sz="44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220072" y="6124251"/>
            <a:ext cx="37369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Tena-Napo-Ecuador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453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63524" y="446385"/>
            <a:ext cx="590465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HELADO  OREO</a:t>
            </a:r>
          </a:p>
          <a:p>
            <a:r>
              <a:rPr lang="es-ES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INGREDIENTES </a:t>
            </a:r>
            <a:endParaRPr lang="es-ES" sz="28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s-ES" sz="2800" dirty="0" smtClean="0">
                <a:latin typeface="Aharoni" pitchFamily="2" charset="-79"/>
                <a:cs typeface="Aharoni" pitchFamily="2" charset="-79"/>
              </a:rPr>
              <a:t>Crema de vainilla</a:t>
            </a:r>
            <a:endParaRPr lang="es-ES" sz="2800" dirty="0">
              <a:latin typeface="Aharoni" pitchFamily="2" charset="-79"/>
              <a:cs typeface="Aharoni" pitchFamily="2" charset="-79"/>
            </a:endParaRPr>
          </a:p>
          <a:p>
            <a:r>
              <a:rPr lang="es-ES" sz="2800" dirty="0" smtClean="0">
                <a:latin typeface="Aharoni" pitchFamily="2" charset="-79"/>
                <a:cs typeface="Aharoni" pitchFamily="2" charset="-79"/>
              </a:rPr>
              <a:t>1/8 </a:t>
            </a:r>
            <a:r>
              <a:rPr lang="es-ES" sz="2800" dirty="0">
                <a:latin typeface="Aharoni" pitchFamily="2" charset="-79"/>
                <a:cs typeface="Aharoni" pitchFamily="2" charset="-79"/>
              </a:rPr>
              <a:t>DE LITRO DE LECHE</a:t>
            </a:r>
          </a:p>
          <a:p>
            <a:r>
              <a:rPr lang="es-ES" sz="2800" dirty="0">
                <a:latin typeface="Aharoni" pitchFamily="2" charset="-79"/>
                <a:cs typeface="Aharoni" pitchFamily="2" charset="-79"/>
              </a:rPr>
              <a:t> </a:t>
            </a:r>
            <a:r>
              <a:rPr lang="es-ES" sz="2800" dirty="0" smtClean="0">
                <a:latin typeface="Aharoni" pitchFamily="2" charset="-79"/>
                <a:cs typeface="Aharoni" pitchFamily="2" charset="-79"/>
              </a:rPr>
              <a:t>1 GALLETA OREO</a:t>
            </a:r>
          </a:p>
          <a:p>
            <a:endParaRPr lang="es-ES" sz="2800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endParaRPr lang="es-ES" sz="28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endParaRPr lang="es-ES" sz="2800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endParaRPr lang="es-ES" sz="28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endParaRPr lang="es-ES" sz="2800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s-ES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COSTO</a:t>
            </a:r>
            <a:endParaRPr lang="es-ES" sz="2800" dirty="0">
              <a:latin typeface="Aharoni" pitchFamily="2" charset="-79"/>
              <a:cs typeface="Aharoni" pitchFamily="2" charset="-79"/>
            </a:endParaRPr>
          </a:p>
          <a:p>
            <a:r>
              <a:rPr lang="es-ES" sz="28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0,75$</a:t>
            </a:r>
            <a:endParaRPr lang="es-ES" sz="2800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s-ES" sz="2800" dirty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1,01 euros</a:t>
            </a:r>
          </a:p>
          <a:p>
            <a:r>
              <a:rPr lang="es-ES" sz="2800" dirty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COD.   </a:t>
            </a:r>
            <a:r>
              <a:rPr lang="es-ES" sz="28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ADO-002</a:t>
            </a:r>
            <a:endParaRPr lang="es-ES" sz="2800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564904"/>
            <a:ext cx="3655078" cy="27268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940" y="5085184"/>
            <a:ext cx="1783002" cy="23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877" y="278998"/>
            <a:ext cx="2292402" cy="1174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6728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51159" y="17760"/>
            <a:ext cx="8229600" cy="1399032"/>
          </a:xfrm>
        </p:spPr>
        <p:txBody>
          <a:bodyPr/>
          <a:lstStyle/>
          <a:p>
            <a:r>
              <a:rPr lang="es-ES" dirty="0" smtClean="0">
                <a:solidFill>
                  <a:srgbClr val="66FF33"/>
                </a:solidFill>
                <a:latin typeface="Aharoni" pitchFamily="2" charset="-79"/>
                <a:cs typeface="Aharoni" pitchFamily="2" charset="-79"/>
              </a:rPr>
              <a:t>ENSALADAS DE FRUTAS</a:t>
            </a:r>
            <a:endParaRPr lang="es-ES" dirty="0">
              <a:solidFill>
                <a:srgbClr val="66FF33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57" r="18530"/>
          <a:stretch/>
        </p:blipFill>
        <p:spPr>
          <a:xfrm>
            <a:off x="3995936" y="2564904"/>
            <a:ext cx="3207850" cy="20680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940" y="5085184"/>
            <a:ext cx="1783002" cy="23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619" y="548680"/>
            <a:ext cx="2292402" cy="1174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6 CuadroTexto"/>
          <p:cNvSpPr txBox="1"/>
          <p:nvPr/>
        </p:nvSpPr>
        <p:spPr>
          <a:xfrm>
            <a:off x="323527" y="1175208"/>
            <a:ext cx="590465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YOGURTFRUIT</a:t>
            </a:r>
          </a:p>
          <a:p>
            <a:r>
              <a:rPr lang="es-E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INGREDIENTES</a:t>
            </a:r>
          </a:p>
          <a:p>
            <a:r>
              <a:rPr lang="es-ES" sz="3200" dirty="0" smtClean="0">
                <a:latin typeface="Aharoni" pitchFamily="2" charset="-79"/>
                <a:cs typeface="Aharoni" pitchFamily="2" charset="-79"/>
              </a:rPr>
              <a:t>1 YOGURT</a:t>
            </a:r>
          </a:p>
          <a:p>
            <a:r>
              <a:rPr lang="es-ES" sz="3200" dirty="0" smtClean="0">
                <a:latin typeface="Aharoni" pitchFamily="2" charset="-79"/>
                <a:cs typeface="Aharoni" pitchFamily="2" charset="-79"/>
              </a:rPr>
              <a:t>SANDIA</a:t>
            </a:r>
          </a:p>
          <a:p>
            <a:r>
              <a:rPr lang="es-ES" sz="3200" dirty="0" smtClean="0">
                <a:latin typeface="Aharoni" pitchFamily="2" charset="-79"/>
                <a:cs typeface="Aharoni" pitchFamily="2" charset="-79"/>
              </a:rPr>
              <a:t>MANZANA</a:t>
            </a:r>
          </a:p>
          <a:p>
            <a:r>
              <a:rPr lang="es-ES" sz="3200" dirty="0" smtClean="0">
                <a:latin typeface="Aharoni" pitchFamily="2" charset="-79"/>
                <a:cs typeface="Aharoni" pitchFamily="2" charset="-79"/>
              </a:rPr>
              <a:t>MANDARINA</a:t>
            </a:r>
          </a:p>
          <a:p>
            <a:r>
              <a:rPr lang="es-ES" sz="3200" dirty="0" smtClean="0">
                <a:latin typeface="Aharoni" pitchFamily="2" charset="-79"/>
                <a:cs typeface="Aharoni" pitchFamily="2" charset="-79"/>
              </a:rPr>
              <a:t>BANANA</a:t>
            </a:r>
          </a:p>
          <a:p>
            <a:r>
              <a:rPr lang="es-E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COSTO</a:t>
            </a:r>
            <a:endParaRPr lang="es-ES" sz="3200" dirty="0">
              <a:latin typeface="Aharoni" pitchFamily="2" charset="-79"/>
              <a:cs typeface="Aharoni" pitchFamily="2" charset="-79"/>
            </a:endParaRPr>
          </a:p>
          <a:p>
            <a:r>
              <a:rPr lang="es-ES" sz="3200" dirty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1</a:t>
            </a:r>
            <a:r>
              <a:rPr lang="es-ES" sz="32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,00$</a:t>
            </a:r>
            <a:endParaRPr lang="es-ES" sz="3200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s-ES" sz="32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1,35 </a:t>
            </a:r>
            <a:r>
              <a:rPr lang="es-ES" sz="3200" dirty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euros</a:t>
            </a:r>
          </a:p>
          <a:p>
            <a:r>
              <a:rPr lang="es-ES" sz="3200" dirty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COD.   </a:t>
            </a:r>
            <a:r>
              <a:rPr lang="es-ES" sz="32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FRU-002</a:t>
            </a:r>
            <a:endParaRPr lang="es-ES" sz="3200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268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00808"/>
            <a:ext cx="2514600" cy="3238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101600">
              <a:schemeClr val="bg1">
                <a:alpha val="6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940" y="5085184"/>
            <a:ext cx="1783002" cy="23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04664"/>
            <a:ext cx="2292402" cy="1174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101600">
              <a:schemeClr val="bg1">
                <a:alpha val="6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7 CuadroTexto"/>
          <p:cNvSpPr txBox="1"/>
          <p:nvPr/>
        </p:nvSpPr>
        <p:spPr>
          <a:xfrm>
            <a:off x="179512" y="188640"/>
            <a:ext cx="590465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ENSALADA DE FRUTAS</a:t>
            </a:r>
          </a:p>
          <a:p>
            <a:r>
              <a:rPr lang="es-E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INGREDIENTES </a:t>
            </a:r>
            <a:endParaRPr lang="es-ES" sz="3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s-ES" sz="3200" dirty="0" smtClean="0">
                <a:latin typeface="Aharoni" pitchFamily="2" charset="-79"/>
                <a:cs typeface="Aharoni" pitchFamily="2" charset="-79"/>
              </a:rPr>
              <a:t>Crema </a:t>
            </a:r>
            <a:r>
              <a:rPr lang="es-ES" sz="3200" dirty="0" smtClean="0">
                <a:latin typeface="Aharoni" pitchFamily="2" charset="-79"/>
                <a:cs typeface="Aharoni" pitchFamily="2" charset="-79"/>
              </a:rPr>
              <a:t>chantillí</a:t>
            </a:r>
            <a:endParaRPr lang="es-ES" sz="3200" dirty="0">
              <a:latin typeface="Aharoni" pitchFamily="2" charset="-79"/>
              <a:cs typeface="Aharoni" pitchFamily="2" charset="-79"/>
            </a:endParaRPr>
          </a:p>
          <a:p>
            <a:r>
              <a:rPr lang="es-ES" sz="3200" dirty="0" smtClean="0">
                <a:latin typeface="Aharoni" pitchFamily="2" charset="-79"/>
                <a:cs typeface="Aharoni" pitchFamily="2" charset="-79"/>
              </a:rPr>
              <a:t>Pera</a:t>
            </a:r>
          </a:p>
          <a:p>
            <a:r>
              <a:rPr lang="es-ES" sz="3200" dirty="0" smtClean="0">
                <a:latin typeface="Aharoni" pitchFamily="2" charset="-79"/>
                <a:cs typeface="Aharoni" pitchFamily="2" charset="-79"/>
              </a:rPr>
              <a:t>Manzanas</a:t>
            </a:r>
          </a:p>
          <a:p>
            <a:r>
              <a:rPr lang="es-ES" sz="3200" dirty="0" smtClean="0">
                <a:latin typeface="Aharoni" pitchFamily="2" charset="-79"/>
                <a:cs typeface="Aharoni" pitchFamily="2" charset="-79"/>
              </a:rPr>
              <a:t>Mandarinas</a:t>
            </a:r>
          </a:p>
          <a:p>
            <a:r>
              <a:rPr lang="es-ES" sz="3200" dirty="0" smtClean="0">
                <a:latin typeface="Aharoni" pitchFamily="2" charset="-79"/>
                <a:cs typeface="Aharoni" pitchFamily="2" charset="-79"/>
              </a:rPr>
              <a:t>Sandia</a:t>
            </a:r>
          </a:p>
          <a:p>
            <a:r>
              <a:rPr lang="es-ES" sz="3200" dirty="0" smtClean="0">
                <a:latin typeface="Aharoni" pitchFamily="2" charset="-79"/>
                <a:cs typeface="Aharoni" pitchFamily="2" charset="-79"/>
              </a:rPr>
              <a:t>banana</a:t>
            </a:r>
          </a:p>
          <a:p>
            <a:endParaRPr lang="es-ES" sz="3200" dirty="0">
              <a:latin typeface="Aharoni" pitchFamily="2" charset="-79"/>
              <a:cs typeface="Aharoni" pitchFamily="2" charset="-79"/>
            </a:endParaRPr>
          </a:p>
          <a:p>
            <a:r>
              <a:rPr lang="es-ES" sz="32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COSTO</a:t>
            </a:r>
            <a:endParaRPr lang="es-ES" sz="3200" dirty="0">
              <a:latin typeface="Aharoni" pitchFamily="2" charset="-79"/>
              <a:cs typeface="Aharoni" pitchFamily="2" charset="-79"/>
            </a:endParaRPr>
          </a:p>
          <a:p>
            <a:r>
              <a:rPr lang="es-ES" sz="32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0,50$</a:t>
            </a:r>
            <a:endParaRPr lang="es-ES" sz="3200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s-ES" sz="32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0,67 </a:t>
            </a:r>
            <a:r>
              <a:rPr lang="es-ES" sz="3200" dirty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euros</a:t>
            </a:r>
          </a:p>
          <a:p>
            <a:r>
              <a:rPr lang="es-ES" sz="3200" dirty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COD.   </a:t>
            </a:r>
            <a:r>
              <a:rPr lang="es-ES" sz="32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FRU-003</a:t>
            </a:r>
            <a:endParaRPr lang="es-ES" sz="3200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7226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005064"/>
            <a:ext cx="2471936" cy="24719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4800" i="1" cap="all" dirty="0" smtClean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Catalogo de productos</a:t>
            </a:r>
            <a:endParaRPr lang="es-EC" sz="4800" i="1" cap="all" dirty="0">
              <a:ln w="9000" cmpd="sng">
                <a:solidFill>
                  <a:srgbClr val="FFC000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16832"/>
            <a:ext cx="4896544" cy="17281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2300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4889" y="16735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s-ES" sz="5400" i="1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BATIDOS</a:t>
            </a:r>
            <a:endParaRPr lang="es-EC" sz="5400" i="1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7467600" cy="5349208"/>
          </a:xfrm>
        </p:spPr>
        <p:txBody>
          <a:bodyPr numCol="2">
            <a:normAutofit fontScale="92500" lnSpcReduction="10000"/>
          </a:bodyPr>
          <a:lstStyle/>
          <a:p>
            <a:r>
              <a:rPr lang="es-ES" i="1" dirty="0" smtClean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BATIDO DE FRESA</a:t>
            </a:r>
            <a:endParaRPr lang="es-ES" i="1" dirty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endParaRPr lang="es-ES" i="1" dirty="0" smtClean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endParaRPr lang="es-ES" i="1" dirty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endParaRPr lang="es-ES" i="1" dirty="0" smtClean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endParaRPr lang="es-ES" i="1" dirty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endParaRPr lang="es-ES" i="1" dirty="0" smtClean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endParaRPr lang="es-ES" i="1" dirty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endParaRPr lang="es-ES" i="1" dirty="0" smtClean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es-ES" i="1" dirty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es-ES" i="1" dirty="0" smtClean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COD.   BTF-001</a:t>
            </a:r>
            <a:endParaRPr lang="es-ES" i="1" dirty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endParaRPr lang="es-ES" i="1" dirty="0" smtClean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s-ES" sz="2800" i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INGRDIENTES</a:t>
            </a:r>
          </a:p>
          <a:p>
            <a:r>
              <a:rPr lang="es-ES" sz="2800" i="1" dirty="0" smtClean="0">
                <a:latin typeface="Aharoni" pitchFamily="2" charset="-79"/>
                <a:cs typeface="Aharoni" pitchFamily="2" charset="-79"/>
              </a:rPr>
              <a:t>15 FRESAS</a:t>
            </a:r>
          </a:p>
          <a:p>
            <a:r>
              <a:rPr lang="es-ES" sz="2800" i="1" dirty="0" smtClean="0">
                <a:latin typeface="Aharoni" pitchFamily="2" charset="-79"/>
                <a:cs typeface="Aharoni" pitchFamily="2" charset="-79"/>
              </a:rPr>
              <a:t>¼ DE LITRO DE LECHE</a:t>
            </a:r>
          </a:p>
          <a:p>
            <a:r>
              <a:rPr lang="es-ES" sz="2800" i="1" dirty="0" smtClean="0">
                <a:latin typeface="Aharoni" pitchFamily="2" charset="-79"/>
                <a:cs typeface="Aharoni" pitchFamily="2" charset="-79"/>
              </a:rPr>
              <a:t>UNA CUCHARADA DE AZUCAR</a:t>
            </a:r>
          </a:p>
          <a:p>
            <a:r>
              <a:rPr lang="es-ES" sz="2800" i="1" dirty="0" smtClean="0">
                <a:latin typeface="Aharoni" pitchFamily="2" charset="-79"/>
                <a:cs typeface="Aharoni" pitchFamily="2" charset="-79"/>
              </a:rPr>
              <a:t>Media taza de chocolate derretido</a:t>
            </a:r>
          </a:p>
          <a:p>
            <a:pPr marL="64008" indent="0">
              <a:buNone/>
            </a:pPr>
            <a:endParaRPr lang="es-ES" sz="2800" i="1" dirty="0" smtClean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s-ES" sz="2800" i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COSTO</a:t>
            </a:r>
          </a:p>
          <a:p>
            <a:r>
              <a:rPr lang="es-ES" sz="2800" i="1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1,75$</a:t>
            </a:r>
          </a:p>
          <a:p>
            <a:r>
              <a:rPr lang="es-ES" sz="2800" i="1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2,36 euros</a:t>
            </a:r>
          </a:p>
          <a:p>
            <a:endParaRPr lang="es-ES" sz="2800" dirty="0" smtClean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00" y="1916832"/>
            <a:ext cx="2533944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04664"/>
            <a:ext cx="2292402" cy="1174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940" y="5085184"/>
            <a:ext cx="1783002" cy="23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79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354" y="4877122"/>
            <a:ext cx="2292402" cy="1174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194160"/>
          </a:xfrm>
        </p:spPr>
        <p:txBody>
          <a:bodyPr numCol="2">
            <a:normAutofit fontScale="92500" lnSpcReduction="20000"/>
          </a:bodyPr>
          <a:lstStyle/>
          <a:p>
            <a:endParaRPr lang="es-ES" i="1" dirty="0" smtClean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s-ES" i="1" dirty="0" smtClean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BATIDO </a:t>
            </a:r>
            <a:r>
              <a:rPr lang="es-ES" i="1" dirty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DE </a:t>
            </a:r>
            <a:r>
              <a:rPr lang="es-ES" i="1" dirty="0" smtClean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FRESA </a:t>
            </a:r>
            <a:endParaRPr lang="es-ES" i="1" dirty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endParaRPr lang="es-ES" i="1" dirty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endParaRPr lang="es-ES" i="1" dirty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pPr marL="64008" indent="0">
              <a:buNone/>
            </a:pPr>
            <a:endParaRPr lang="es-ES" i="1" dirty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endParaRPr lang="es-ES" i="1" dirty="0" smtClean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endParaRPr lang="es-ES" i="1" dirty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pPr marL="64008" indent="0">
              <a:buNone/>
            </a:pPr>
            <a:endParaRPr lang="es-ES" i="1" dirty="0" smtClean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pPr marL="64008" indent="0">
              <a:buNone/>
            </a:pPr>
            <a:endParaRPr lang="es-ES" i="1" dirty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es-ES" i="1" dirty="0" smtClean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COD</a:t>
            </a:r>
            <a:r>
              <a:rPr lang="es-ES" i="1" dirty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.   </a:t>
            </a:r>
            <a:r>
              <a:rPr lang="es-ES" i="1" dirty="0" smtClean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BTF-002</a:t>
            </a:r>
          </a:p>
          <a:p>
            <a:pPr marL="0" indent="0">
              <a:buNone/>
            </a:pPr>
            <a:endParaRPr lang="es-ES" i="1" dirty="0" smtClean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es-ES" i="1" dirty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es-ES" i="1" dirty="0" smtClean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es-ES" i="1" dirty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es-ES" i="1" dirty="0" smtClean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s-ES" sz="3500" i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INGRDIENTES</a:t>
            </a:r>
          </a:p>
          <a:p>
            <a:pPr marL="64008" indent="0">
              <a:buNone/>
            </a:pPr>
            <a:endParaRPr lang="es-ES" sz="3500" i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s-ES" sz="3500" i="1" dirty="0" smtClean="0">
                <a:latin typeface="Aharoni" pitchFamily="2" charset="-79"/>
                <a:cs typeface="Aharoni" pitchFamily="2" charset="-79"/>
              </a:rPr>
              <a:t>10 </a:t>
            </a:r>
            <a:r>
              <a:rPr lang="es-ES" sz="3500" i="1" dirty="0">
                <a:latin typeface="Aharoni" pitchFamily="2" charset="-79"/>
                <a:cs typeface="Aharoni" pitchFamily="2" charset="-79"/>
              </a:rPr>
              <a:t>FRESAS</a:t>
            </a:r>
          </a:p>
          <a:p>
            <a:r>
              <a:rPr lang="es-ES" sz="3500" i="1" dirty="0" smtClean="0">
                <a:latin typeface="Aharoni" pitchFamily="2" charset="-79"/>
                <a:cs typeface="Aharoni" pitchFamily="2" charset="-79"/>
              </a:rPr>
              <a:t>1/8 </a:t>
            </a:r>
            <a:r>
              <a:rPr lang="es-ES" sz="3500" i="1" dirty="0">
                <a:latin typeface="Aharoni" pitchFamily="2" charset="-79"/>
                <a:cs typeface="Aharoni" pitchFamily="2" charset="-79"/>
              </a:rPr>
              <a:t>DE LITRO DE LECHE</a:t>
            </a:r>
          </a:p>
          <a:p>
            <a:r>
              <a:rPr lang="es-ES" sz="3500" i="1" dirty="0">
                <a:latin typeface="Aharoni" pitchFamily="2" charset="-79"/>
                <a:cs typeface="Aharoni" pitchFamily="2" charset="-79"/>
              </a:rPr>
              <a:t>UNA CUCHARADA DE </a:t>
            </a:r>
            <a:r>
              <a:rPr lang="es-ES" sz="3500" i="1" dirty="0" smtClean="0">
                <a:latin typeface="Aharoni" pitchFamily="2" charset="-79"/>
                <a:cs typeface="Aharoni" pitchFamily="2" charset="-79"/>
              </a:rPr>
              <a:t>AZUCAR</a:t>
            </a:r>
            <a:endParaRPr lang="es-ES" sz="3500" i="1" dirty="0">
              <a:latin typeface="Aharoni" pitchFamily="2" charset="-79"/>
              <a:cs typeface="Aharoni" pitchFamily="2" charset="-79"/>
            </a:endParaRPr>
          </a:p>
          <a:p>
            <a:pPr marL="64008" indent="0">
              <a:buNone/>
            </a:pPr>
            <a:endParaRPr lang="es-ES" sz="3500" i="1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s-ES" sz="3500" i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COSTO</a:t>
            </a:r>
            <a:endParaRPr lang="es-ES" sz="3500" i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s-ES" sz="3500" i="1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0,50$</a:t>
            </a:r>
            <a:endParaRPr lang="es-ES" sz="3500" i="1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s-ES" sz="3500" i="1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0,67 euros</a:t>
            </a:r>
            <a:endParaRPr lang="es-ES" sz="3500" i="1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98" y="980728"/>
            <a:ext cx="28575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divot"/>
            <a:contourClr>
              <a:srgbClr val="969696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52" y="4605617"/>
            <a:ext cx="1783002" cy="23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88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598" y="260648"/>
            <a:ext cx="2292402" cy="1174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435280" cy="6408712"/>
          </a:xfrm>
        </p:spPr>
        <p:txBody>
          <a:bodyPr numCol="2" spcCol="36000">
            <a:normAutofit fontScale="92500" lnSpcReduction="10000"/>
          </a:bodyPr>
          <a:lstStyle/>
          <a:p>
            <a:r>
              <a:rPr lang="es-ES" i="1" dirty="0" smtClean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Batido de fresa con crema de vainilla  </a:t>
            </a:r>
            <a:endParaRPr lang="es-ES" i="1" dirty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endParaRPr lang="es-ES" i="1" dirty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endParaRPr lang="es-ES" i="1" dirty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pPr marL="64008" indent="0">
              <a:buNone/>
            </a:pPr>
            <a:endParaRPr lang="es-ES" i="1" dirty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endParaRPr lang="es-ES" i="1" dirty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endParaRPr lang="es-ES" i="1" dirty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pPr marL="64008" indent="0">
              <a:buNone/>
            </a:pPr>
            <a:endParaRPr lang="es-ES" i="1" dirty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pPr marL="64008" indent="0">
              <a:buNone/>
            </a:pPr>
            <a:endParaRPr lang="es-ES" i="1" dirty="0" smtClean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pPr marL="64008" indent="0">
              <a:buNone/>
            </a:pPr>
            <a:endParaRPr lang="es-ES" i="1" dirty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pPr marL="64008" indent="0">
              <a:buNone/>
            </a:pPr>
            <a:endParaRPr lang="es-ES" i="1" dirty="0" smtClean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pPr marL="64008" indent="0">
              <a:buNone/>
            </a:pPr>
            <a:endParaRPr lang="es-ES" i="1" dirty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es-ES" i="1" dirty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COD.   </a:t>
            </a:r>
            <a:r>
              <a:rPr lang="es-ES" i="1" dirty="0" smtClean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BTF-003</a:t>
            </a:r>
            <a:endParaRPr lang="es-ES" i="1" dirty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s-ES" i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INGRDIENTES</a:t>
            </a:r>
          </a:p>
          <a:p>
            <a:pPr marL="64008" indent="0">
              <a:buNone/>
            </a:pPr>
            <a:endParaRPr lang="es-ES" i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s-ES" i="1" dirty="0">
                <a:latin typeface="Aharoni" pitchFamily="2" charset="-79"/>
                <a:cs typeface="Aharoni" pitchFamily="2" charset="-79"/>
              </a:rPr>
              <a:t>10 FRESAS</a:t>
            </a:r>
          </a:p>
          <a:p>
            <a:r>
              <a:rPr lang="es-ES" i="1" dirty="0" smtClean="0">
                <a:latin typeface="Aharoni" pitchFamily="2" charset="-79"/>
                <a:cs typeface="Aharoni" pitchFamily="2" charset="-79"/>
              </a:rPr>
              <a:t>1/6DE </a:t>
            </a:r>
            <a:r>
              <a:rPr lang="es-ES" i="1" dirty="0">
                <a:latin typeface="Aharoni" pitchFamily="2" charset="-79"/>
                <a:cs typeface="Aharoni" pitchFamily="2" charset="-79"/>
              </a:rPr>
              <a:t>LITRO DE LECHE</a:t>
            </a:r>
          </a:p>
          <a:p>
            <a:r>
              <a:rPr lang="es-ES" i="1" dirty="0">
                <a:latin typeface="Aharoni" pitchFamily="2" charset="-79"/>
                <a:cs typeface="Aharoni" pitchFamily="2" charset="-79"/>
              </a:rPr>
              <a:t>UNA CUCHARADA DE </a:t>
            </a:r>
            <a:r>
              <a:rPr lang="es-ES" i="1" dirty="0" smtClean="0">
                <a:latin typeface="Aharoni" pitchFamily="2" charset="-79"/>
                <a:cs typeface="Aharoni" pitchFamily="2" charset="-79"/>
              </a:rPr>
              <a:t>AZUCAR </a:t>
            </a:r>
          </a:p>
          <a:p>
            <a:r>
              <a:rPr lang="es-ES" i="1" dirty="0" smtClean="0">
                <a:latin typeface="Aharoni" pitchFamily="2" charset="-79"/>
                <a:cs typeface="Aharoni" pitchFamily="2" charset="-79"/>
              </a:rPr>
              <a:t>Crema de vainilla</a:t>
            </a:r>
          </a:p>
          <a:p>
            <a:r>
              <a:rPr lang="es-ES" i="1" dirty="0" smtClean="0">
                <a:latin typeface="Aharoni" pitchFamily="2" charset="-79"/>
                <a:cs typeface="Aharoni" pitchFamily="2" charset="-79"/>
              </a:rPr>
              <a:t>Grageas</a:t>
            </a:r>
          </a:p>
          <a:p>
            <a:pPr marL="64008" indent="0">
              <a:buNone/>
            </a:pPr>
            <a:endParaRPr lang="es-ES" i="1" dirty="0">
              <a:latin typeface="Aharoni" pitchFamily="2" charset="-79"/>
              <a:cs typeface="Aharoni" pitchFamily="2" charset="-79"/>
            </a:endParaRPr>
          </a:p>
          <a:p>
            <a:r>
              <a:rPr lang="es-ES" i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COSTO</a:t>
            </a:r>
          </a:p>
          <a:p>
            <a:r>
              <a:rPr lang="es-ES" i="1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0,75$</a:t>
            </a:r>
            <a:endParaRPr lang="es-ES" i="1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s-ES" i="1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1,01 </a:t>
            </a:r>
            <a:r>
              <a:rPr lang="es-ES" i="1" dirty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euros</a:t>
            </a:r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2946400" cy="2755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rgbClr val="FFFF00">
                <a:alpha val="40000"/>
              </a:srgb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angle"/>
            <a:contourClr>
              <a:srgbClr val="969696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940" y="5085184"/>
            <a:ext cx="1783002" cy="23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23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312742" cy="6050144"/>
          </a:xfrm>
        </p:spPr>
        <p:txBody>
          <a:bodyPr numCol="2" spcCol="36000">
            <a:normAutofit fontScale="92500" lnSpcReduction="20000"/>
          </a:bodyPr>
          <a:lstStyle/>
          <a:p>
            <a:r>
              <a:rPr lang="es-ES" i="1" dirty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BATIDO  </a:t>
            </a:r>
            <a:r>
              <a:rPr lang="es-ES" i="1" dirty="0" smtClean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OREO</a:t>
            </a:r>
            <a:endParaRPr lang="es-ES" i="1" dirty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endParaRPr lang="es-ES" i="1" dirty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endParaRPr lang="es-ES" i="1" dirty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endParaRPr lang="es-ES" i="1" dirty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endParaRPr lang="es-ES" i="1" dirty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endParaRPr lang="es-ES" i="1" dirty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es-ES" i="1" dirty="0" smtClean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es-ES" i="1" dirty="0" smtClean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es-ES" i="1" dirty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es-ES" i="1" dirty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es-ES" i="1" dirty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COD.   </a:t>
            </a:r>
            <a:r>
              <a:rPr lang="es-ES" i="1" dirty="0" smtClean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BTO-001</a:t>
            </a:r>
          </a:p>
          <a:p>
            <a:pPr marL="0" indent="0">
              <a:buNone/>
            </a:pPr>
            <a:endParaRPr lang="es-ES" i="1" dirty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es-ES" i="1" dirty="0" smtClean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es-ES" i="1" dirty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es-ES" i="1" dirty="0" smtClean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es-ES" i="1" dirty="0" smtClean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s-ES" sz="3200" i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INGRDIENTES</a:t>
            </a:r>
          </a:p>
          <a:p>
            <a:r>
              <a:rPr lang="es-ES" sz="3200" i="1" dirty="0" smtClean="0">
                <a:latin typeface="Aharoni" pitchFamily="2" charset="-79"/>
                <a:cs typeface="Aharoni" pitchFamily="2" charset="-79"/>
              </a:rPr>
              <a:t>1 galleta oreo</a:t>
            </a:r>
            <a:endParaRPr lang="es-ES" sz="3200" i="1" dirty="0">
              <a:latin typeface="Aharoni" pitchFamily="2" charset="-79"/>
              <a:cs typeface="Aharoni" pitchFamily="2" charset="-79"/>
            </a:endParaRPr>
          </a:p>
          <a:p>
            <a:r>
              <a:rPr lang="es-ES" sz="3200" i="1" dirty="0" smtClean="0">
                <a:latin typeface="Aharoni" pitchFamily="2" charset="-79"/>
                <a:cs typeface="Aharoni" pitchFamily="2" charset="-79"/>
              </a:rPr>
              <a:t>1/8 </a:t>
            </a:r>
            <a:r>
              <a:rPr lang="es-ES" sz="3200" i="1" dirty="0">
                <a:latin typeface="Aharoni" pitchFamily="2" charset="-79"/>
                <a:cs typeface="Aharoni" pitchFamily="2" charset="-79"/>
              </a:rPr>
              <a:t>DE LITRO DE </a:t>
            </a:r>
            <a:r>
              <a:rPr lang="es-ES" sz="3200" i="1" dirty="0" smtClean="0">
                <a:latin typeface="Aharoni" pitchFamily="2" charset="-79"/>
                <a:cs typeface="Aharoni" pitchFamily="2" charset="-79"/>
              </a:rPr>
              <a:t>LECHE</a:t>
            </a:r>
            <a:endParaRPr lang="es-ES" sz="3200" i="1" dirty="0">
              <a:latin typeface="Aharoni" pitchFamily="2" charset="-79"/>
              <a:cs typeface="Aharoni" pitchFamily="2" charset="-79"/>
            </a:endParaRPr>
          </a:p>
          <a:p>
            <a:pPr marL="64008" indent="0">
              <a:buNone/>
            </a:pPr>
            <a:endParaRPr lang="es-ES" sz="3200" i="1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s-ES" sz="3200" i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COSTO</a:t>
            </a:r>
          </a:p>
          <a:p>
            <a:r>
              <a:rPr lang="es-ES" sz="3200" i="1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0,75</a:t>
            </a:r>
            <a:r>
              <a:rPr lang="es-ES" sz="3200" i="1" dirty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$</a:t>
            </a:r>
            <a:endParaRPr lang="es-ES" sz="3200" b="1" i="1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s-ES" sz="3200" b="1" i="1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1,01 </a:t>
            </a:r>
            <a:r>
              <a:rPr lang="es-ES" sz="3200" b="1" i="1" dirty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euros</a:t>
            </a:r>
          </a:p>
          <a:p>
            <a:pPr marL="0" indent="0">
              <a:buNone/>
            </a:pPr>
            <a:endParaRPr lang="es-ES" i="1" dirty="0" smtClean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endParaRPr lang="es-ES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2501900" cy="3238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angle"/>
            <a:contourClr>
              <a:srgbClr val="969696"/>
            </a:contourClr>
          </a:sp3d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940" y="5085184"/>
            <a:ext cx="1783002" cy="23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29200"/>
            <a:ext cx="1584176" cy="13601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4890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99442" y="2332"/>
            <a:ext cx="5967586" cy="1122412"/>
          </a:xfrm>
        </p:spPr>
        <p:txBody>
          <a:bodyPr>
            <a:normAutofit/>
          </a:bodyPr>
          <a:lstStyle/>
          <a:p>
            <a:pPr algn="ctr"/>
            <a:r>
              <a:rPr lang="es-ES" sz="40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BATIDO DE MORA</a:t>
            </a:r>
            <a:endParaRPr lang="es-EC" sz="4000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991995"/>
            <a:ext cx="9217024" cy="5438549"/>
          </a:xfrm>
        </p:spPr>
        <p:txBody>
          <a:bodyPr numCol="2">
            <a:normAutofit/>
          </a:bodyPr>
          <a:lstStyle/>
          <a:p>
            <a:endParaRPr lang="es-ES" sz="2800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s-ES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INGREDIENTES </a:t>
            </a:r>
          </a:p>
          <a:p>
            <a:r>
              <a:rPr lang="es-ES" sz="2800" dirty="0" smtClean="0">
                <a:latin typeface="Aharoni" pitchFamily="2" charset="-79"/>
                <a:cs typeface="Aharoni" pitchFamily="2" charset="-79"/>
              </a:rPr>
              <a:t>1/3 DE LIBRA DE MORA</a:t>
            </a:r>
          </a:p>
          <a:p>
            <a:r>
              <a:rPr lang="es-ES" sz="2800" dirty="0" smtClean="0">
                <a:latin typeface="Aharoni" pitchFamily="2" charset="-79"/>
                <a:cs typeface="Aharoni" pitchFamily="2" charset="-79"/>
              </a:rPr>
              <a:t>1/6 DE LITRO DE LECHE</a:t>
            </a:r>
          </a:p>
          <a:p>
            <a:r>
              <a:rPr lang="es-ES" sz="2800" dirty="0" smtClean="0">
                <a:latin typeface="Aharoni" pitchFamily="2" charset="-79"/>
                <a:cs typeface="Aharoni" pitchFamily="2" charset="-79"/>
              </a:rPr>
              <a:t>1 CUCHARADA DE AZUCAR </a:t>
            </a:r>
          </a:p>
          <a:p>
            <a:r>
              <a:rPr lang="es-ES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COSTO</a:t>
            </a:r>
            <a:endParaRPr lang="es-ES" sz="2800" dirty="0">
              <a:latin typeface="Aharoni" pitchFamily="2" charset="-79"/>
              <a:cs typeface="Aharoni" pitchFamily="2" charset="-79"/>
            </a:endParaRPr>
          </a:p>
          <a:p>
            <a:r>
              <a:rPr lang="es-ES" sz="28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0,75$</a:t>
            </a:r>
          </a:p>
          <a:p>
            <a:r>
              <a:rPr lang="es-ES" sz="28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1,01 euros</a:t>
            </a:r>
          </a:p>
          <a:p>
            <a:pPr marL="0" indent="0">
              <a:buNone/>
            </a:pPr>
            <a:r>
              <a:rPr lang="es-ES" sz="28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COD.   BTM-002</a:t>
            </a:r>
          </a:p>
          <a:p>
            <a:pPr marL="0" indent="0">
              <a:buNone/>
            </a:pPr>
            <a:endParaRPr lang="es-ES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s-ES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s-ES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s-ES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s-ES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s-ES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s-ES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s-ES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s-ES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s-ES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s-ES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s-ES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s-ES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s-ES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s-ES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s-ES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s-ES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s-ES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s-ES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s-ES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s-ES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s-ES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s-ES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s-ES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s-ES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s-ES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542" y="1846102"/>
            <a:ext cx="2914740" cy="3095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rgbClr val="FFFF00">
                <a:alpha val="40000"/>
              </a:srgbClr>
            </a:glow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941168"/>
            <a:ext cx="1785937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04664"/>
            <a:ext cx="2292402" cy="1174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3796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738" y="1628800"/>
            <a:ext cx="2237794" cy="3285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110" y="4825430"/>
            <a:ext cx="1785937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877" y="278998"/>
            <a:ext cx="2292402" cy="1174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4 Rectángulo"/>
          <p:cNvSpPr/>
          <p:nvPr/>
        </p:nvSpPr>
        <p:spPr>
          <a:xfrm>
            <a:off x="2005481" y="404664"/>
            <a:ext cx="3260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HELADOS</a:t>
            </a:r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3527" y="1453660"/>
            <a:ext cx="590465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HELADO  ORIGINAL</a:t>
            </a:r>
          </a:p>
          <a:p>
            <a:r>
              <a:rPr lang="es-E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INGREDIENTES </a:t>
            </a:r>
            <a:endParaRPr lang="es-ES" sz="3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s-ES" sz="3200" dirty="0" smtClean="0">
                <a:latin typeface="Aharoni" pitchFamily="2" charset="-79"/>
                <a:cs typeface="Aharoni" pitchFamily="2" charset="-79"/>
              </a:rPr>
              <a:t>Crema de vainilla</a:t>
            </a:r>
            <a:endParaRPr lang="es-ES" sz="3200" dirty="0">
              <a:latin typeface="Aharoni" pitchFamily="2" charset="-79"/>
              <a:cs typeface="Aharoni" pitchFamily="2" charset="-79"/>
            </a:endParaRPr>
          </a:p>
          <a:p>
            <a:r>
              <a:rPr lang="es-ES" sz="3200" dirty="0" smtClean="0">
                <a:latin typeface="Aharoni" pitchFamily="2" charset="-79"/>
                <a:cs typeface="Aharoni" pitchFamily="2" charset="-79"/>
              </a:rPr>
              <a:t>1/4 </a:t>
            </a:r>
            <a:r>
              <a:rPr lang="es-ES" sz="3200" dirty="0">
                <a:latin typeface="Aharoni" pitchFamily="2" charset="-79"/>
                <a:cs typeface="Aharoni" pitchFamily="2" charset="-79"/>
              </a:rPr>
              <a:t>DE LITRO DE LECHE</a:t>
            </a:r>
          </a:p>
          <a:p>
            <a:r>
              <a:rPr lang="es-ES" sz="3200" dirty="0">
                <a:latin typeface="Aharoni" pitchFamily="2" charset="-79"/>
                <a:cs typeface="Aharoni" pitchFamily="2" charset="-79"/>
              </a:rPr>
              <a:t> </a:t>
            </a:r>
            <a:r>
              <a:rPr lang="es-ES" sz="3200" dirty="0" smtClean="0">
                <a:latin typeface="Aharoni" pitchFamily="2" charset="-79"/>
                <a:cs typeface="Aharoni" pitchFamily="2" charset="-79"/>
              </a:rPr>
              <a:t>4 galletas amor</a:t>
            </a:r>
          </a:p>
          <a:p>
            <a:endParaRPr lang="es-ES" sz="3200" dirty="0">
              <a:latin typeface="Aharoni" pitchFamily="2" charset="-79"/>
              <a:cs typeface="Aharoni" pitchFamily="2" charset="-79"/>
            </a:endParaRPr>
          </a:p>
          <a:p>
            <a:r>
              <a:rPr lang="es-ES" sz="32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COSTO</a:t>
            </a:r>
            <a:endParaRPr lang="es-ES" sz="3200" dirty="0">
              <a:latin typeface="Aharoni" pitchFamily="2" charset="-79"/>
              <a:cs typeface="Aharoni" pitchFamily="2" charset="-79"/>
            </a:endParaRPr>
          </a:p>
          <a:p>
            <a:r>
              <a:rPr lang="es-ES" sz="32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0,75$</a:t>
            </a:r>
            <a:endParaRPr lang="es-ES" sz="3200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s-ES" sz="3200" dirty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1,01 euros</a:t>
            </a:r>
          </a:p>
          <a:p>
            <a:r>
              <a:rPr lang="es-ES" sz="3200" dirty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COD.   </a:t>
            </a:r>
            <a:r>
              <a:rPr lang="es-ES" sz="32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ADO-001</a:t>
            </a:r>
            <a:endParaRPr lang="es-ES" sz="3200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2879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891" y="2015321"/>
            <a:ext cx="2664349" cy="2848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lope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940" y="5085184"/>
            <a:ext cx="1783002" cy="23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04664"/>
            <a:ext cx="2292402" cy="1174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7 CuadroTexto"/>
          <p:cNvSpPr txBox="1"/>
          <p:nvPr/>
        </p:nvSpPr>
        <p:spPr>
          <a:xfrm>
            <a:off x="395536" y="377205"/>
            <a:ext cx="590465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HELADO  DE FRUTAS</a:t>
            </a:r>
          </a:p>
          <a:p>
            <a:r>
              <a:rPr lang="es-ES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INGREDIENTES </a:t>
            </a:r>
            <a:endParaRPr lang="es-ES" sz="28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s-ES" sz="2800" dirty="0" smtClean="0">
                <a:latin typeface="Aharoni" pitchFamily="2" charset="-79"/>
                <a:cs typeface="Aharoni" pitchFamily="2" charset="-79"/>
              </a:rPr>
              <a:t>Crema de vainilla</a:t>
            </a:r>
            <a:endParaRPr lang="es-ES" sz="2800" dirty="0">
              <a:latin typeface="Aharoni" pitchFamily="2" charset="-79"/>
              <a:cs typeface="Aharoni" pitchFamily="2" charset="-79"/>
            </a:endParaRPr>
          </a:p>
          <a:p>
            <a:r>
              <a:rPr lang="es-ES" sz="2800" dirty="0" smtClean="0">
                <a:latin typeface="Aharoni" pitchFamily="2" charset="-79"/>
                <a:cs typeface="Aharoni" pitchFamily="2" charset="-79"/>
              </a:rPr>
              <a:t>1/4 </a:t>
            </a:r>
            <a:r>
              <a:rPr lang="es-ES" sz="2800" dirty="0">
                <a:latin typeface="Aharoni" pitchFamily="2" charset="-79"/>
                <a:cs typeface="Aharoni" pitchFamily="2" charset="-79"/>
              </a:rPr>
              <a:t>DE LITRO DE LECHE</a:t>
            </a:r>
          </a:p>
          <a:p>
            <a:r>
              <a:rPr lang="es-ES" sz="2800" dirty="0">
                <a:latin typeface="Aharoni" pitchFamily="2" charset="-79"/>
                <a:cs typeface="Aharoni" pitchFamily="2" charset="-79"/>
              </a:rPr>
              <a:t> </a:t>
            </a:r>
            <a:r>
              <a:rPr lang="es-ES" sz="2800" dirty="0" smtClean="0">
                <a:latin typeface="Aharoni" pitchFamily="2" charset="-79"/>
                <a:cs typeface="Aharoni" pitchFamily="2" charset="-79"/>
              </a:rPr>
              <a:t>FRESAS</a:t>
            </a:r>
          </a:p>
          <a:p>
            <a:r>
              <a:rPr lang="es-ES" sz="2800" dirty="0" smtClean="0">
                <a:latin typeface="Aharoni" pitchFamily="2" charset="-79"/>
                <a:cs typeface="Aharoni" pitchFamily="2" charset="-79"/>
              </a:rPr>
              <a:t>TROZOS DE </a:t>
            </a:r>
          </a:p>
          <a:p>
            <a:r>
              <a:rPr lang="es-ES" sz="2800" dirty="0" smtClean="0">
                <a:latin typeface="Aharoni" pitchFamily="2" charset="-79"/>
                <a:cs typeface="Aharoni" pitchFamily="2" charset="-79"/>
              </a:rPr>
              <a:t>MANZANA, </a:t>
            </a:r>
          </a:p>
          <a:p>
            <a:r>
              <a:rPr lang="es-ES" sz="2800" dirty="0" smtClean="0">
                <a:latin typeface="Aharoni" pitchFamily="2" charset="-79"/>
                <a:cs typeface="Aharoni" pitchFamily="2" charset="-79"/>
              </a:rPr>
              <a:t>PERA,</a:t>
            </a:r>
          </a:p>
          <a:p>
            <a:r>
              <a:rPr lang="es-ES" sz="2800" dirty="0" smtClean="0">
                <a:latin typeface="Aharoni" pitchFamily="2" charset="-79"/>
                <a:cs typeface="Aharoni" pitchFamily="2" charset="-79"/>
              </a:rPr>
              <a:t>BANANA</a:t>
            </a:r>
          </a:p>
          <a:p>
            <a:r>
              <a:rPr lang="es-ES" sz="2800" dirty="0" smtClean="0">
                <a:latin typeface="Aharoni" pitchFamily="2" charset="-79"/>
                <a:cs typeface="Aharoni" pitchFamily="2" charset="-79"/>
              </a:rPr>
              <a:t>PIÑA</a:t>
            </a:r>
          </a:p>
          <a:p>
            <a:r>
              <a:rPr lang="es-ES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COSTO</a:t>
            </a:r>
            <a:endParaRPr lang="es-ES" sz="2800" dirty="0">
              <a:latin typeface="Aharoni" pitchFamily="2" charset="-79"/>
              <a:cs typeface="Aharoni" pitchFamily="2" charset="-79"/>
            </a:endParaRPr>
          </a:p>
          <a:p>
            <a:r>
              <a:rPr lang="es-ES" sz="28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0,75$</a:t>
            </a:r>
            <a:endParaRPr lang="es-ES" sz="2800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s-ES" sz="2800" dirty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1,01 euros</a:t>
            </a:r>
          </a:p>
          <a:p>
            <a:r>
              <a:rPr lang="es-ES" sz="2800" dirty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COD.   </a:t>
            </a:r>
            <a:r>
              <a:rPr lang="es-ES" sz="28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FRU-001</a:t>
            </a:r>
            <a:endParaRPr lang="es-ES" sz="2800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2635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361</TotalTime>
  <Words>251</Words>
  <Application>Microsoft Office PowerPoint</Application>
  <PresentationFormat>Presentación en pantalla (4:3)</PresentationFormat>
  <Paragraphs>208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Brío</vt:lpstr>
      <vt:lpstr>Presentación de PowerPoint</vt:lpstr>
      <vt:lpstr>Catalogo de productos</vt:lpstr>
      <vt:lpstr>BATIDOS</vt:lpstr>
      <vt:lpstr>Presentación de PowerPoint</vt:lpstr>
      <vt:lpstr>Presentación de PowerPoint</vt:lpstr>
      <vt:lpstr>Presentación de PowerPoint</vt:lpstr>
      <vt:lpstr>BATIDO DE MORA</vt:lpstr>
      <vt:lpstr>Presentación de PowerPoint</vt:lpstr>
      <vt:lpstr>Presentación de PowerPoint</vt:lpstr>
      <vt:lpstr>Presentación de PowerPoint</vt:lpstr>
      <vt:lpstr>ENSALADAS DE FRUTAS</vt:lpstr>
      <vt:lpstr>Presentación de PowerPoint</vt:lpstr>
    </vt:vector>
  </TitlesOfParts>
  <Company>J.E.CREACIONES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Catalogo de productos</dc:title>
  <dc:creator>JIMMYH2-R</dc:creator>
  <cp:lastModifiedBy>cliente</cp:lastModifiedBy>
  <cp:revision>28</cp:revision>
  <dcterms:created xsi:type="dcterms:W3CDTF">2012-12-03T09:01:30Z</dcterms:created>
  <dcterms:modified xsi:type="dcterms:W3CDTF">2013-01-18T15:20:36Z</dcterms:modified>
</cp:coreProperties>
</file>