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B22B-C1FC-4A73-BB78-1A540807B1E7}" type="datetimeFigureOut">
              <a:rPr lang="es-ES" smtClean="0"/>
              <a:t>07/05/2013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657BE-733D-4590-B897-14BEB05D55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7969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B22B-C1FC-4A73-BB78-1A540807B1E7}" type="datetimeFigureOut">
              <a:rPr lang="es-ES" smtClean="0"/>
              <a:t>07/05/2013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657BE-733D-4590-B897-14BEB05D55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0805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B22B-C1FC-4A73-BB78-1A540807B1E7}" type="datetimeFigureOut">
              <a:rPr lang="es-ES" smtClean="0"/>
              <a:t>07/05/2013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657BE-733D-4590-B897-14BEB05D55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8138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B22B-C1FC-4A73-BB78-1A540807B1E7}" type="datetimeFigureOut">
              <a:rPr lang="es-ES" smtClean="0"/>
              <a:t>07/05/2013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657BE-733D-4590-B897-14BEB05D55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9583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B22B-C1FC-4A73-BB78-1A540807B1E7}" type="datetimeFigureOut">
              <a:rPr lang="es-ES" smtClean="0"/>
              <a:t>07/05/2013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657BE-733D-4590-B897-14BEB05D55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9202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B22B-C1FC-4A73-BB78-1A540807B1E7}" type="datetimeFigureOut">
              <a:rPr lang="es-ES" smtClean="0"/>
              <a:t>07/05/2013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657BE-733D-4590-B897-14BEB05D55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7160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B22B-C1FC-4A73-BB78-1A540807B1E7}" type="datetimeFigureOut">
              <a:rPr lang="es-ES" smtClean="0"/>
              <a:t>07/05/2013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657BE-733D-4590-B897-14BEB05D55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7631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B22B-C1FC-4A73-BB78-1A540807B1E7}" type="datetimeFigureOut">
              <a:rPr lang="es-ES" smtClean="0"/>
              <a:t>07/05/2013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657BE-733D-4590-B897-14BEB05D55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1325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B22B-C1FC-4A73-BB78-1A540807B1E7}" type="datetimeFigureOut">
              <a:rPr lang="es-ES" smtClean="0"/>
              <a:t>07/05/2013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657BE-733D-4590-B897-14BEB05D55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582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B22B-C1FC-4A73-BB78-1A540807B1E7}" type="datetimeFigureOut">
              <a:rPr lang="es-ES" smtClean="0"/>
              <a:t>07/05/2013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657BE-733D-4590-B897-14BEB05D55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2715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B22B-C1FC-4A73-BB78-1A540807B1E7}" type="datetimeFigureOut">
              <a:rPr lang="es-ES" smtClean="0"/>
              <a:t>07/05/2013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657BE-733D-4590-B897-14BEB05D55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1689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FB22B-C1FC-4A73-BB78-1A540807B1E7}" type="datetimeFigureOut">
              <a:rPr lang="es-ES" smtClean="0"/>
              <a:t>07/05/2013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657BE-733D-4590-B897-14BEB05D55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4217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6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oper Black" pitchFamily="18" charset="0"/>
              </a:rPr>
              <a:t>CHOCOPLETS</a:t>
            </a:r>
            <a:endParaRPr lang="es-ES" sz="6600" dirty="0">
              <a:solidFill>
                <a:schemeClr val="tx1">
                  <a:lumMod val="85000"/>
                  <a:lumOff val="15000"/>
                </a:schemeClr>
              </a:solidFill>
              <a:latin typeface="Cooper Black" pitchFamily="18" charset="0"/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00200"/>
            <a:ext cx="7560840" cy="4525963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4725143"/>
            <a:ext cx="6499771" cy="142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817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Cooper Black" pitchFamily="18" charset="0"/>
              </a:rPr>
              <a:t>Chocolate </a:t>
            </a:r>
            <a:endParaRPr lang="es-ES" dirty="0">
              <a:latin typeface="Cooper Black" pitchFamily="18" charset="0"/>
            </a:endParaRPr>
          </a:p>
        </p:txBody>
      </p:sp>
      <p:pic>
        <p:nvPicPr>
          <p:cNvPr id="7" name="3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00200"/>
            <a:ext cx="7560840" cy="4525963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640" y="4221088"/>
            <a:ext cx="7355160" cy="1905075"/>
          </a:xfrm>
        </p:spPr>
        <p:txBody>
          <a:bodyPr/>
          <a:lstStyle/>
          <a:p>
            <a:r>
              <a:rPr lang="es-ES" b="1" dirty="0" smtClean="0">
                <a:solidFill>
                  <a:schemeClr val="bg1">
                    <a:lumMod val="85000"/>
                  </a:schemeClr>
                </a:solidFill>
              </a:rPr>
              <a:t>Chocolate de cacao con relleno de nueces</a:t>
            </a:r>
          </a:p>
          <a:p>
            <a:r>
              <a:rPr lang="es-ES" b="1" dirty="0" smtClean="0">
                <a:solidFill>
                  <a:schemeClr val="bg1">
                    <a:lumMod val="85000"/>
                  </a:schemeClr>
                </a:solidFill>
              </a:rPr>
              <a:t>Info: 1,00 $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422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Cooper Black" pitchFamily="18" charset="0"/>
              </a:rPr>
              <a:t>Chocolate </a:t>
            </a:r>
            <a:endParaRPr lang="es-ES" dirty="0">
              <a:latin typeface="Cooper Black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2" y="1169987"/>
            <a:ext cx="7559675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221088"/>
            <a:ext cx="8229600" cy="1905075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chemeClr val="bg1">
                    <a:lumMod val="75000"/>
                  </a:schemeClr>
                </a:solidFill>
              </a:rPr>
              <a:t>Chocolate relleno de frutilla</a:t>
            </a:r>
          </a:p>
          <a:p>
            <a:r>
              <a:rPr lang="es-ES" b="1" dirty="0" smtClean="0">
                <a:solidFill>
                  <a:schemeClr val="bg1">
                    <a:lumMod val="75000"/>
                  </a:schemeClr>
                </a:solidFill>
              </a:rPr>
              <a:t>Info:0,95 ctvs.</a:t>
            </a:r>
            <a:endParaRPr lang="es-ES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98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Cooper Black" pitchFamily="18" charset="0"/>
              </a:rPr>
              <a:t>C</a:t>
            </a:r>
            <a:r>
              <a:rPr lang="es-ES" dirty="0" smtClean="0">
                <a:latin typeface="Cooper Black" pitchFamily="18" charset="0"/>
              </a:rPr>
              <a:t>hocolate</a:t>
            </a:r>
            <a:endParaRPr lang="es-ES" dirty="0">
              <a:latin typeface="Cooper Black" pitchFamily="18" charset="0"/>
            </a:endParaRPr>
          </a:p>
        </p:txBody>
      </p:sp>
      <p:pic>
        <p:nvPicPr>
          <p:cNvPr id="4" name="3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02" y="1352649"/>
            <a:ext cx="7992888" cy="4784589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293096"/>
            <a:ext cx="8229600" cy="1833067"/>
          </a:xfrm>
        </p:spPr>
        <p:txBody>
          <a:bodyPr/>
          <a:lstStyle/>
          <a:p>
            <a:r>
              <a:rPr lang="es-ES" b="1" dirty="0" smtClean="0">
                <a:solidFill>
                  <a:schemeClr val="bg1">
                    <a:lumMod val="85000"/>
                  </a:schemeClr>
                </a:solidFill>
              </a:rPr>
              <a:t>Chocolate relleno de maní</a:t>
            </a:r>
          </a:p>
          <a:p>
            <a:r>
              <a:rPr lang="es-ES" b="1" dirty="0" smtClean="0">
                <a:solidFill>
                  <a:schemeClr val="bg1">
                    <a:lumMod val="85000"/>
                  </a:schemeClr>
                </a:solidFill>
              </a:rPr>
              <a:t>Info:1,50 ctvs.</a:t>
            </a:r>
            <a:endParaRPr lang="es-ES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7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29</Words>
  <Application>Microsoft Office PowerPoint</Application>
  <PresentationFormat>Presentación en pantalla (4:3)</PresentationFormat>
  <Paragraphs>10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CHOCOPLETS</vt:lpstr>
      <vt:lpstr>Chocolate </vt:lpstr>
      <vt:lpstr>Chocolate </vt:lpstr>
      <vt:lpstr>Chocolate</vt:lpstr>
    </vt:vector>
  </TitlesOfParts>
  <Company>PERSONAL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CHOCOPLETS</dc:title>
  <dc:creator>USER</dc:creator>
  <cp:lastModifiedBy>USER</cp:lastModifiedBy>
  <cp:revision>2</cp:revision>
  <dcterms:created xsi:type="dcterms:W3CDTF">2013-05-07T22:05:56Z</dcterms:created>
  <dcterms:modified xsi:type="dcterms:W3CDTF">2013-05-07T22:25:51Z</dcterms:modified>
</cp:coreProperties>
</file>