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17-04-2013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17-04-2013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17-04-2013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17-04-2013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17-04-2013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17-04-2013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17-04-2013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17-04-2013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17-04-2013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17-04-2013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17-04-2013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17-04-2013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3807" y="476672"/>
            <a:ext cx="3422089" cy="60486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dirty="0" smtClean="0"/>
              <a:t>Si lo </a:t>
            </a:r>
            <a:r>
              <a:rPr lang="pt-PT" dirty="0" err="1" smtClean="0"/>
              <a:t>quieres</a:t>
            </a:r>
            <a:r>
              <a:rPr lang="pt-PT" dirty="0" smtClean="0"/>
              <a:t>, lo </a:t>
            </a:r>
            <a:r>
              <a:rPr lang="pt-PT" dirty="0" err="1" smtClean="0"/>
              <a:t>puedes</a:t>
            </a:r>
            <a:r>
              <a:rPr lang="pt-PT" dirty="0" smtClean="0"/>
              <a:t> </a:t>
            </a:r>
            <a:r>
              <a:rPr lang="pt-PT" dirty="0" err="1" smtClean="0"/>
              <a:t>tener</a:t>
            </a:r>
            <a:endParaRPr lang="pt-PT" dirty="0"/>
          </a:p>
        </p:txBody>
      </p:sp>
      <p:pic>
        <p:nvPicPr>
          <p:cNvPr id="1026" name="Picture 2" descr="G:\PEN\FILIPE\COLEGIO VIZELA\CV_2012_2013\outros assuntos\empresa jovem europeia\logótipo jovens do 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83" y="0"/>
            <a:ext cx="5329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9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2337440"/>
          </a:xfrm>
        </p:spPr>
        <p:txBody>
          <a:bodyPr/>
          <a:lstStyle/>
          <a:p>
            <a:r>
              <a:rPr lang="es-ES" dirty="0"/>
              <a:t>Nuestra empresa publica algunos de los mejores productos en el norte de Portugal</a:t>
            </a:r>
          </a:p>
          <a:p>
            <a:r>
              <a:rPr lang="es-ES" dirty="0"/>
              <a:t>¿los conoces?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60848"/>
            <a:ext cx="2209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6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5445224"/>
            <a:ext cx="6512511" cy="1143000"/>
          </a:xfrm>
        </p:spPr>
        <p:txBody>
          <a:bodyPr/>
          <a:lstStyle/>
          <a:p>
            <a:r>
              <a:rPr lang="pt-PT" dirty="0" smtClean="0"/>
              <a:t>Los </a:t>
            </a:r>
            <a:r>
              <a:rPr lang="pt-PT" dirty="0" err="1" smtClean="0"/>
              <a:t>productos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7848872" cy="4464496"/>
          </a:xfrm>
        </p:spPr>
        <p:txBody>
          <a:bodyPr/>
          <a:lstStyle/>
          <a:p>
            <a:r>
              <a:rPr lang="pt-PT" dirty="0" smtClean="0"/>
              <a:t>Bolinhol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r>
              <a:rPr lang="pt-PT" dirty="0" err="1" smtClean="0"/>
              <a:t>Vinos</a:t>
            </a:r>
            <a:r>
              <a:rPr lang="pt-PT" dirty="0" smtClean="0"/>
              <a:t> de mesa da la Bodega cooperativa de </a:t>
            </a:r>
            <a:r>
              <a:rPr lang="pt-PT" dirty="0" smtClean="0"/>
              <a:t>Felgueiras</a:t>
            </a:r>
          </a:p>
          <a:p>
            <a:endParaRPr lang="pt-PT" dirty="0"/>
          </a:p>
          <a:p>
            <a:r>
              <a:rPr lang="pt-PT" dirty="0" err="1" smtClean="0"/>
              <a:t>Zapatos</a:t>
            </a:r>
            <a:r>
              <a:rPr lang="pt-PT" dirty="0" smtClean="0"/>
              <a:t> e </a:t>
            </a:r>
            <a:r>
              <a:rPr lang="pt-PT" dirty="0" err="1" smtClean="0"/>
              <a:t>accesorios</a:t>
            </a: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20288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2" r="41637"/>
          <a:stretch/>
        </p:blipFill>
        <p:spPr bwMode="auto">
          <a:xfrm>
            <a:off x="7668344" y="476672"/>
            <a:ext cx="840795" cy="331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47" y="4024305"/>
            <a:ext cx="1284734" cy="128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t="7386" r="22421" b="12312"/>
          <a:stretch/>
        </p:blipFill>
        <p:spPr bwMode="auto">
          <a:xfrm>
            <a:off x="188206" y="4083407"/>
            <a:ext cx="3946041" cy="277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28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5013176"/>
            <a:ext cx="6512511" cy="1143000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77472" cy="5217760"/>
          </a:xfrm>
        </p:spPr>
        <p:txBody>
          <a:bodyPr>
            <a:normAutofit/>
          </a:bodyPr>
          <a:lstStyle/>
          <a:p>
            <a:r>
              <a:rPr lang="pt-PT" dirty="0" smtClean="0"/>
              <a:t>Tuna</a:t>
            </a:r>
          </a:p>
          <a:p>
            <a:endParaRPr lang="pt-PT" dirty="0"/>
          </a:p>
          <a:p>
            <a:endParaRPr lang="pt-PT" dirty="0" smtClean="0"/>
          </a:p>
          <a:p>
            <a:r>
              <a:rPr lang="pt-PT" dirty="0" err="1" smtClean="0"/>
              <a:t>Sardinas</a:t>
            </a: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r>
              <a:rPr lang="pt-PT" dirty="0" err="1" smtClean="0"/>
              <a:t>Pulpo</a:t>
            </a:r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r>
              <a:rPr lang="pt-PT" dirty="0" err="1" smtClean="0"/>
              <a:t>Vino</a:t>
            </a:r>
            <a:r>
              <a:rPr lang="pt-PT" dirty="0" smtClean="0"/>
              <a:t> de </a:t>
            </a:r>
            <a:r>
              <a:rPr lang="pt-PT" dirty="0" err="1" smtClean="0"/>
              <a:t>Oporto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1905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44311"/>
            <a:ext cx="1905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31" y="494116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97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512511" cy="1143000"/>
          </a:xfrm>
        </p:spPr>
        <p:txBody>
          <a:bodyPr/>
          <a:lstStyle/>
          <a:p>
            <a:r>
              <a:rPr lang="pt-PT" u="sng" dirty="0" err="1" smtClean="0"/>
              <a:t>Precios</a:t>
            </a:r>
            <a:r>
              <a:rPr lang="pt-PT" u="sng" dirty="0"/>
              <a:t/>
            </a:r>
            <a:br>
              <a:rPr lang="pt-PT" u="sng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611560" y="2564904"/>
            <a:ext cx="6400800" cy="3474720"/>
          </a:xfrm>
        </p:spPr>
        <p:txBody>
          <a:bodyPr/>
          <a:lstStyle/>
          <a:p>
            <a:r>
              <a:rPr lang="pt-PT" dirty="0" smtClean="0"/>
              <a:t>Bolinhol – 11€/kg</a:t>
            </a:r>
          </a:p>
          <a:p>
            <a:r>
              <a:rPr lang="pt-PT" dirty="0" err="1" smtClean="0"/>
              <a:t>Vinos</a:t>
            </a:r>
            <a:r>
              <a:rPr lang="pt-PT" dirty="0" smtClean="0"/>
              <a:t> </a:t>
            </a:r>
            <a:r>
              <a:rPr lang="pt-PT" dirty="0" smtClean="0"/>
              <a:t> de mesa – </a:t>
            </a:r>
            <a:r>
              <a:rPr lang="pt-PT" dirty="0" smtClean="0"/>
              <a:t>1,79€ hasta 2,49€ cada </a:t>
            </a:r>
            <a:r>
              <a:rPr lang="pt-PT" dirty="0" err="1" smtClean="0"/>
              <a:t>botella</a:t>
            </a:r>
            <a:endParaRPr lang="pt-PT" dirty="0" smtClean="0"/>
          </a:p>
          <a:p>
            <a:r>
              <a:rPr lang="pt-PT" dirty="0" err="1" smtClean="0"/>
              <a:t>Vino</a:t>
            </a:r>
            <a:r>
              <a:rPr lang="pt-PT" dirty="0" smtClean="0"/>
              <a:t> de </a:t>
            </a:r>
            <a:r>
              <a:rPr lang="pt-PT" dirty="0" err="1" smtClean="0"/>
              <a:t>Oporto</a:t>
            </a:r>
            <a:r>
              <a:rPr lang="pt-PT" dirty="0" smtClean="0"/>
              <a:t> – Ferreira – 5,99€ cada </a:t>
            </a:r>
            <a:r>
              <a:rPr lang="pt-PT" dirty="0" err="1" smtClean="0"/>
              <a:t>botella</a:t>
            </a:r>
            <a:endParaRPr lang="pt-PT" dirty="0" smtClean="0"/>
          </a:p>
          <a:p>
            <a:r>
              <a:rPr lang="pt-PT" dirty="0" err="1" smtClean="0"/>
              <a:t>Zapatos</a:t>
            </a:r>
            <a:r>
              <a:rPr lang="pt-PT" dirty="0" smtClean="0"/>
              <a:t> y </a:t>
            </a:r>
            <a:r>
              <a:rPr lang="pt-PT" dirty="0" err="1" smtClean="0"/>
              <a:t>accesorios</a:t>
            </a:r>
            <a:r>
              <a:rPr lang="pt-PT" dirty="0" smtClean="0"/>
              <a:t> – desde 99euros – marca Eureka</a:t>
            </a:r>
          </a:p>
          <a:p>
            <a:r>
              <a:rPr lang="pt-PT" dirty="0" err="1" smtClean="0"/>
              <a:t>Productos</a:t>
            </a:r>
            <a:r>
              <a:rPr lang="pt-PT" dirty="0" smtClean="0"/>
              <a:t> </a:t>
            </a:r>
            <a:r>
              <a:rPr lang="pt-PT" dirty="0" err="1" smtClean="0"/>
              <a:t>ramirez</a:t>
            </a:r>
            <a:r>
              <a:rPr lang="pt-PT" dirty="0" smtClean="0"/>
              <a:t> – 1,04€ hasta 1,79€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3988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bilhão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urbilh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urbilh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90</Words>
  <Application>Microsoft Office PowerPoint</Application>
  <PresentationFormat>Apresentação no Ecrã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Turbilhão</vt:lpstr>
      <vt:lpstr>Si lo quieres, lo puedes tener</vt:lpstr>
      <vt:lpstr>Apresentação do PowerPoint</vt:lpstr>
      <vt:lpstr>Los productos</vt:lpstr>
      <vt:lpstr>Apresentação do PowerPoint</vt:lpstr>
      <vt:lpstr>Precios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 quieres , tu tienes</dc:title>
  <dc:creator>Filipe</dc:creator>
  <cp:lastModifiedBy>Filipe</cp:lastModifiedBy>
  <cp:revision>8</cp:revision>
  <dcterms:created xsi:type="dcterms:W3CDTF">2013-04-09T09:43:55Z</dcterms:created>
  <dcterms:modified xsi:type="dcterms:W3CDTF">2013-04-17T08:31:16Z</dcterms:modified>
</cp:coreProperties>
</file>