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1" autoAdjust="0"/>
    <p:restoredTop sz="94587" autoAdjust="0"/>
  </p:normalViewPr>
  <p:slideViewPr>
    <p:cSldViewPr>
      <p:cViewPr>
        <p:scale>
          <a:sx n="71" d="100"/>
          <a:sy n="71" d="100"/>
        </p:scale>
        <p:origin x="-155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A7ADE-CF70-4882-8971-2E944AB3397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13B6E-BD52-43C5-8168-87F7CF4888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13B6E-BD52-43C5-8168-87F7CF4888D6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3FEC-BA13-4176-8D63-FC8B1529D7B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EE81DC-5583-4405-8BF0-862692E965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3FEC-BA13-4176-8D63-FC8B1529D7B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81DC-5583-4405-8BF0-862692E965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3FEC-BA13-4176-8D63-FC8B1529D7B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81DC-5583-4405-8BF0-862692E965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3FEC-BA13-4176-8D63-FC8B1529D7B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EE81DC-5583-4405-8BF0-862692E965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3FEC-BA13-4176-8D63-FC8B1529D7B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81DC-5583-4405-8BF0-862692E965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3FEC-BA13-4176-8D63-FC8B1529D7B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81DC-5583-4405-8BF0-862692E965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3FEC-BA13-4176-8D63-FC8B1529D7B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EE81DC-5583-4405-8BF0-862692E965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3FEC-BA13-4176-8D63-FC8B1529D7B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81DC-5583-4405-8BF0-862692E965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3FEC-BA13-4176-8D63-FC8B1529D7B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81DC-5583-4405-8BF0-862692E965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3FEC-BA13-4176-8D63-FC8B1529D7B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81DC-5583-4405-8BF0-862692E965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3FEC-BA13-4176-8D63-FC8B1529D7B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E81DC-5583-4405-8BF0-862692E965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8A3FEC-BA13-4176-8D63-FC8B1529D7B2}" type="datetimeFigureOut">
              <a:rPr lang="es-ES" smtClean="0"/>
              <a:pPr/>
              <a:t>12/03/2013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EE81DC-5583-4405-8BF0-862692E965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s-ES" sz="10000" dirty="0" smtClean="0">
                <a:solidFill>
                  <a:srgbClr val="002060"/>
                </a:solidFill>
                <a:latin typeface="Bauhaus 93" pitchFamily="82" charset="0"/>
              </a:rPr>
              <a:t>Catalogo</a:t>
            </a:r>
            <a:endParaRPr lang="es-ES" sz="10000" dirty="0">
              <a:solidFill>
                <a:srgbClr val="002060"/>
              </a:solidFill>
              <a:latin typeface="Bauhaus 93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000" dirty="0" smtClean="0">
                <a:solidFill>
                  <a:srgbClr val="4D4D4D"/>
                </a:solidFill>
                <a:latin typeface="Bauhaus 93" pitchFamily="82" charset="0"/>
              </a:rPr>
              <a:t>    </a:t>
            </a:r>
            <a:r>
              <a:rPr lang="es-ES" sz="5400" dirty="0" err="1" smtClean="0">
                <a:solidFill>
                  <a:srgbClr val="4D4D4D"/>
                </a:solidFill>
                <a:latin typeface="Bauhaus 93" pitchFamily="82" charset="0"/>
              </a:rPr>
              <a:t>Raffen</a:t>
            </a:r>
            <a:r>
              <a:rPr lang="es-ES" sz="5400" dirty="0" smtClean="0">
                <a:solidFill>
                  <a:srgbClr val="4D4D4D"/>
                </a:solidFill>
                <a:latin typeface="Bauhaus 93" pitchFamily="82" charset="0"/>
              </a:rPr>
              <a:t> SCOOP. </a:t>
            </a:r>
          </a:p>
          <a:p>
            <a:pPr algn="ctr"/>
            <a:r>
              <a:rPr lang="es-ES" sz="5400" dirty="0" smtClean="0">
                <a:solidFill>
                  <a:srgbClr val="4D4D4D"/>
                </a:solidFill>
                <a:latin typeface="Bauhaus 93" pitchFamily="82" charset="0"/>
              </a:rPr>
              <a:t>    Curso:2012/13</a:t>
            </a:r>
            <a:endParaRPr lang="es-ES" sz="5400" dirty="0">
              <a:solidFill>
                <a:srgbClr val="4D4D4D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Chorizo seco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57818" y="1643051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lackadder ITC" pitchFamily="82" charset="0"/>
              </a:rPr>
              <a:t>Ingredientes:	</a:t>
            </a:r>
          </a:p>
          <a:p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</a:rPr>
              <a:t>Espalda, tocino, sal y pimienta.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86446" y="4357694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Precio:  5</a:t>
            </a:r>
            <a:r>
              <a:rPr lang="es-ES" sz="2400" dirty="0" smtClean="0">
                <a:latin typeface="+mj-lt"/>
              </a:rPr>
              <a:t>,80€</a:t>
            </a:r>
          </a:p>
          <a:p>
            <a:r>
              <a:rPr lang="es-ES" sz="2400" b="1" dirty="0" smtClean="0">
                <a:latin typeface="+mj-lt"/>
              </a:rPr>
              <a:t>Peso aprox:</a:t>
            </a:r>
            <a:r>
              <a:rPr lang="es-ES" sz="2400" dirty="0" smtClean="0">
                <a:latin typeface="+mj-lt"/>
              </a:rPr>
              <a:t> 300g</a:t>
            </a:r>
            <a:endParaRPr lang="es-ES" sz="2400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578645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Todos los productos están envasados al vacio para su mejor conservación y transporte, el IVA esta incluido en el precio.</a:t>
            </a:r>
            <a:endParaRPr lang="es-ES" dirty="0">
              <a:latin typeface="+mj-lt"/>
            </a:endParaRPr>
          </a:p>
        </p:txBody>
      </p:sp>
      <p:pic>
        <p:nvPicPr>
          <p:cNvPr id="8" name="Picture 2" descr="C:\Documents and Settings\osalvia\Desktop\EIE\P102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3643338" cy="4218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Memoria USB personalizada</a:t>
            </a:r>
            <a:endParaRPr lang="es-ES" dirty="0"/>
          </a:p>
        </p:txBody>
      </p:sp>
      <p:pic>
        <p:nvPicPr>
          <p:cNvPr id="9" name="8 Marcador de contenido" descr="memoria-usb-eku-4g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643338" cy="3643338"/>
          </a:xfrm>
        </p:spPr>
      </p:pic>
      <p:sp>
        <p:nvSpPr>
          <p:cNvPr id="10" name="9 CuadroTexto"/>
          <p:cNvSpPr txBox="1"/>
          <p:nvPr/>
        </p:nvSpPr>
        <p:spPr>
          <a:xfrm>
            <a:off x="428596" y="578645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El IVA </a:t>
            </a:r>
            <a:r>
              <a:rPr lang="es-ES" sz="2400" b="1" dirty="0" smtClean="0">
                <a:latin typeface="+mj-lt"/>
              </a:rPr>
              <a:t>esta incluido en el precio.</a:t>
            </a:r>
            <a:endParaRPr lang="es-ES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57818" y="3929066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Precio:  </a:t>
            </a:r>
            <a:r>
              <a:rPr lang="es-ES" sz="2400" b="1" dirty="0" smtClean="0">
                <a:latin typeface="+mj-lt"/>
              </a:rPr>
              <a:t>269,95</a:t>
            </a:r>
            <a:r>
              <a:rPr lang="es-ES" sz="2400" dirty="0" smtClean="0">
                <a:latin typeface="+mj-lt"/>
              </a:rPr>
              <a:t>€</a:t>
            </a:r>
            <a:endParaRPr lang="es-ES" sz="2400" dirty="0" smtClean="0">
              <a:latin typeface="+mj-lt"/>
            </a:endParaRPr>
          </a:p>
          <a:p>
            <a:r>
              <a:rPr lang="es-ES" sz="2400" b="1" dirty="0" smtClean="0">
                <a:latin typeface="+mj-lt"/>
              </a:rPr>
              <a:t>25 unidades</a:t>
            </a:r>
            <a:endParaRPr lang="es-ES" sz="2400" dirty="0"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72066" y="2000240"/>
            <a:ext cx="36433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Características:</a:t>
            </a:r>
            <a:endParaRPr lang="es-E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EKU 4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GB</a:t>
            </a:r>
            <a:endParaRPr lang="es-ES" b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7686" y="278605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Enviar el logo deseado y este será impreso en la memoria</a:t>
            </a:r>
            <a:endParaRPr lang="es-ES" b="1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Aceite de oliva</a:t>
            </a:r>
            <a:endParaRPr lang="es-ES" dirty="0"/>
          </a:p>
        </p:txBody>
      </p:sp>
      <p:pic>
        <p:nvPicPr>
          <p:cNvPr id="4" name="3 Marcador de contenido" descr="producto_subfam_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3286148" cy="3286148"/>
          </a:xfrm>
        </p:spPr>
      </p:pic>
      <p:sp>
        <p:nvSpPr>
          <p:cNvPr id="5" name="4 CuadroTexto"/>
          <p:cNvSpPr txBox="1"/>
          <p:nvPr/>
        </p:nvSpPr>
        <p:spPr>
          <a:xfrm>
            <a:off x="4143372" y="1714488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 la mezcla de aceites </a:t>
            </a:r>
            <a:r>
              <a:rPr lang="es-ES" dirty="0" smtClean="0"/>
              <a:t> </a:t>
            </a:r>
            <a:r>
              <a:rPr lang="es-ES" dirty="0" smtClean="0"/>
              <a:t>de oliva refinado y aceite de oliva virgen o virgen extra. El aceite </a:t>
            </a:r>
            <a:r>
              <a:rPr lang="es-ES" dirty="0" smtClean="0"/>
              <a:t>de </a:t>
            </a:r>
            <a:r>
              <a:rPr lang="es-ES" dirty="0" smtClean="0"/>
              <a:t>Borges es de primera calidad, gracias a su baja acidez y su mayor contenido en aceite de oliva Virgen </a:t>
            </a:r>
            <a:r>
              <a:rPr lang="es-ES" dirty="0" smtClean="0"/>
              <a:t>Extra. Botella 1L.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8596" y="578645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Envasado en plástico. El IVA </a:t>
            </a:r>
            <a:r>
              <a:rPr lang="es-ES" sz="2400" b="1" dirty="0" smtClean="0">
                <a:latin typeface="+mj-lt"/>
              </a:rPr>
              <a:t>esta incluido en el precio.</a:t>
            </a:r>
            <a:endParaRPr lang="es-ES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57686" y="428625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4,30€/u</a:t>
            </a:r>
            <a:endParaRPr lang="es-E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Bull blanco</a:t>
            </a:r>
          </a:p>
          <a:p>
            <a:r>
              <a:rPr lang="es-ES" dirty="0" smtClean="0"/>
              <a:t>Butifarra de la lengua</a:t>
            </a:r>
          </a:p>
          <a:p>
            <a:r>
              <a:rPr lang="es-ES" dirty="0" smtClean="0"/>
              <a:t>Butifarra negra con cebolla </a:t>
            </a:r>
          </a:p>
          <a:p>
            <a:r>
              <a:rPr lang="es-ES" dirty="0" smtClean="0"/>
              <a:t>Longaniza seca</a:t>
            </a:r>
          </a:p>
          <a:p>
            <a:r>
              <a:rPr lang="es-ES" dirty="0" smtClean="0"/>
              <a:t>Queso campo bello</a:t>
            </a:r>
          </a:p>
          <a:p>
            <a:r>
              <a:rPr lang="es-ES" dirty="0" smtClean="0"/>
              <a:t>Queso “toballo” </a:t>
            </a:r>
          </a:p>
          <a:p>
            <a:r>
              <a:rPr lang="es-ES" dirty="0" smtClean="0"/>
              <a:t>Chorizo rojo fresco</a:t>
            </a:r>
          </a:p>
          <a:p>
            <a:r>
              <a:rPr lang="es-ES" dirty="0" smtClean="0"/>
              <a:t>Chorizo seco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Bull blanco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357818" y="1643050"/>
            <a:ext cx="32147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lackadder ITC" pitchFamily="82" charset="0"/>
              </a:rPr>
              <a:t>Ingredientes:</a:t>
            </a:r>
          </a:p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</a:rPr>
              <a:t>Carne de la cabeza de cerdo, lengua de cerdo, carne magra de cerdo, sal y pimienta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29256" y="4000504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Precio: </a:t>
            </a:r>
            <a:r>
              <a:rPr lang="es-ES" sz="2400" dirty="0" smtClean="0">
                <a:latin typeface="+mj-lt"/>
              </a:rPr>
              <a:t>3,90€</a:t>
            </a:r>
          </a:p>
          <a:p>
            <a:r>
              <a:rPr lang="es-ES" sz="2400" b="1" dirty="0" smtClean="0">
                <a:latin typeface="+mj-lt"/>
              </a:rPr>
              <a:t>Peso aprox: </a:t>
            </a:r>
            <a:r>
              <a:rPr lang="es-ES" sz="2400" dirty="0" smtClean="0">
                <a:latin typeface="+mj-lt"/>
              </a:rPr>
              <a:t>250g</a:t>
            </a:r>
            <a:endParaRPr lang="es-ES" sz="2400" dirty="0"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578645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Todos los productos están envasados al vacio para su mejor conservación y transporte, el IVA esta incluido en el precio.</a:t>
            </a:r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Butifarra de la lengua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143504" y="1142984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lackadder ITC" pitchFamily="82" charset="0"/>
              </a:rPr>
              <a:t>Ingredientes:</a:t>
            </a:r>
          </a:p>
          <a:p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</a:rPr>
              <a:t>Tocino, carne magra, lengua, sal y pimienta.</a:t>
            </a:r>
          </a:p>
          <a:p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</a:rPr>
              <a:t>Todos los ingredientes son de tocino.  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429256" y="400050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Precio: 2</a:t>
            </a:r>
            <a:r>
              <a:rPr lang="es-ES" sz="2400" dirty="0" smtClean="0">
                <a:latin typeface="+mj-lt"/>
              </a:rPr>
              <a:t>,50€</a:t>
            </a:r>
          </a:p>
          <a:p>
            <a:r>
              <a:rPr lang="es-ES" sz="2400" b="1" dirty="0" smtClean="0">
                <a:latin typeface="+mj-lt"/>
              </a:rPr>
              <a:t>Peso aprox: </a:t>
            </a:r>
            <a:r>
              <a:rPr lang="es-ES" sz="2400" dirty="0" smtClean="0">
                <a:latin typeface="+mj-lt"/>
              </a:rPr>
              <a:t>250 a 300 g</a:t>
            </a:r>
            <a:endParaRPr lang="es-ES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578645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Todos los productos están envasados al vacio para su mejor conservación y transporte, el IVA esta incluido en el precio.</a:t>
            </a:r>
            <a:endParaRPr lang="es-ES" dirty="0">
              <a:latin typeface="+mj-lt"/>
            </a:endParaRPr>
          </a:p>
        </p:txBody>
      </p:sp>
      <p:pic>
        <p:nvPicPr>
          <p:cNvPr id="11" name="Picture 2" descr="D:\EIE\P102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Butifarra negra CON cebolla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57818" y="1643050"/>
            <a:ext cx="3214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lackadder ITC" pitchFamily="82" charset="0"/>
              </a:rPr>
              <a:t>Ingredientes:</a:t>
            </a:r>
          </a:p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</a:rPr>
              <a:t>Sangre de cerdo, pan, cebolla, tocino, sal  y pimienta</a:t>
            </a:r>
            <a:endParaRPr lang="es-E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578645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Todos los productos están envasados al vacio para su mejor conservación y transporte, el IVA esta incluido en el precio.</a:t>
            </a:r>
            <a:endParaRPr lang="es-ES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29256" y="4000504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Precio: </a:t>
            </a:r>
            <a:r>
              <a:rPr lang="es-ES" sz="2400" dirty="0" smtClean="0">
                <a:latin typeface="+mj-lt"/>
              </a:rPr>
              <a:t>3,70€</a:t>
            </a:r>
          </a:p>
          <a:p>
            <a:r>
              <a:rPr lang="es-ES" sz="2400" b="1" dirty="0" smtClean="0">
                <a:latin typeface="+mj-lt"/>
              </a:rPr>
              <a:t>Peso aprox: </a:t>
            </a:r>
            <a:r>
              <a:rPr lang="es-ES" sz="2400" dirty="0" smtClean="0">
                <a:latin typeface="+mj-lt"/>
              </a:rPr>
              <a:t>450g</a:t>
            </a:r>
            <a:endParaRPr lang="es-ES" sz="2400" dirty="0">
              <a:latin typeface="+mj-lt"/>
            </a:endParaRPr>
          </a:p>
        </p:txBody>
      </p:sp>
      <p:pic>
        <p:nvPicPr>
          <p:cNvPr id="2050" name="Picture 2" descr="C:\Documents and Settings\osalvia\Desktop\EIE\P102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257176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Longaniza seca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57818" y="164305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lackadder ITC" pitchFamily="82" charset="0"/>
              </a:rPr>
              <a:t>Ingredientes: </a:t>
            </a:r>
          </a:p>
          <a:p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</a:rPr>
              <a:t>Espalda, tocino, sal y pimienta.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8596" y="578645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Todos los productos están envasados al vacio para su mejor conservación y transporte, el IVA esta incluido en el precio.</a:t>
            </a:r>
            <a:endParaRPr lang="es-ES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29256" y="4000504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Precio: </a:t>
            </a:r>
            <a:r>
              <a:rPr lang="es-ES" sz="2400" dirty="0" smtClean="0">
                <a:latin typeface="+mj-lt"/>
              </a:rPr>
              <a:t>4,50€</a:t>
            </a:r>
          </a:p>
          <a:p>
            <a:r>
              <a:rPr lang="es-ES" sz="2400" b="1" dirty="0" smtClean="0">
                <a:latin typeface="+mj-lt"/>
              </a:rPr>
              <a:t>Peso aprox:</a:t>
            </a:r>
            <a:r>
              <a:rPr lang="es-ES" sz="2400" dirty="0" smtClean="0">
                <a:latin typeface="+mj-lt"/>
              </a:rPr>
              <a:t> 250g</a:t>
            </a:r>
            <a:endParaRPr lang="es-ES" sz="2400" dirty="0">
              <a:latin typeface="+mj-lt"/>
            </a:endParaRPr>
          </a:p>
        </p:txBody>
      </p:sp>
      <p:pic>
        <p:nvPicPr>
          <p:cNvPr id="7" name="Picture 2" descr="D:\EIE\P1010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Queso campo bello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357818" y="1643051"/>
            <a:ext cx="3500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lackadder ITC" pitchFamily="82" charset="0"/>
              </a:rPr>
              <a:t>Ingredientes: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</a:rPr>
              <a:t>queso </a:t>
            </a:r>
            <a:r>
              <a:rPr lang="es-ES" sz="3200" b="1" dirty="0" err="1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</a:rPr>
              <a:t>semicurado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</a:rPr>
              <a:t>(leche de cabra ,de vaca y de oveja).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429256" y="4000504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Precios: 3,50€</a:t>
            </a:r>
          </a:p>
          <a:p>
            <a:r>
              <a:rPr lang="es-ES" sz="2400" b="1" dirty="0" smtClean="0">
                <a:latin typeface="+mj-lt"/>
              </a:rPr>
              <a:t>Peso aprox:</a:t>
            </a:r>
            <a:r>
              <a:rPr lang="es-ES" sz="2400" dirty="0" smtClean="0">
                <a:latin typeface="+mj-lt"/>
              </a:rPr>
              <a:t> 250g</a:t>
            </a:r>
            <a:endParaRPr lang="es-ES" sz="2400" b="1" dirty="0" smtClean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578645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Todos los productos están envasados al vacio para su mejor conservación y transporte, el IVA esta incluido en el precio.</a:t>
            </a:r>
            <a:endParaRPr lang="es-ES" dirty="0">
              <a:latin typeface="+mj-lt"/>
            </a:endParaRPr>
          </a:p>
        </p:txBody>
      </p:sp>
      <p:pic>
        <p:nvPicPr>
          <p:cNvPr id="4098" name="Picture 2" descr="C:\Documents and Settings\osalvia\Desktop\EIE\P102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724246" cy="3543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Queso “toballo”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28596" y="578645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Todos los productos están envasados al vacio para su mejor conservación y transporte, el IVA esta incluido en el precio.</a:t>
            </a:r>
            <a:endParaRPr lang="es-ES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29256" y="4000504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Precio: 3,90€</a:t>
            </a:r>
          </a:p>
          <a:p>
            <a:r>
              <a:rPr lang="es-ES" sz="2400" b="1" dirty="0" smtClean="0">
                <a:latin typeface="+mj-lt"/>
              </a:rPr>
              <a:t>Peso aprox:</a:t>
            </a:r>
            <a:r>
              <a:rPr lang="es-ES" sz="2400" dirty="0" smtClean="0">
                <a:latin typeface="+mj-lt"/>
              </a:rPr>
              <a:t> 250g</a:t>
            </a:r>
            <a:endParaRPr lang="es-ES" sz="2400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57818" y="1643051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lackadder ITC" pitchFamily="82" charset="0"/>
              </a:rPr>
              <a:t>Ingredientes: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</a:rPr>
              <a:t>queso curado de cabra.</a:t>
            </a:r>
          </a:p>
        </p:txBody>
      </p:sp>
      <p:pic>
        <p:nvPicPr>
          <p:cNvPr id="1026" name="Picture 2" descr="D:\EIE\P102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191028" cy="314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Chorizo rojo fresco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929190" y="1643051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lackadder ITC" pitchFamily="82" charset="0"/>
              </a:rPr>
              <a:t>Ingredientes: </a:t>
            </a:r>
            <a:r>
              <a:rPr lang="es-ES" sz="3200" b="1" dirty="0" smtClean="0">
                <a:solidFill>
                  <a:schemeClr val="bg1">
                    <a:lumMod val="50000"/>
                  </a:schemeClr>
                </a:solidFill>
                <a:latin typeface="Blackadder ITC" pitchFamily="82" charset="0"/>
              </a:rPr>
              <a:t>espalada y tocino, papada y preparado de chorizo rojo, sal y pimienta.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8596" y="578645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Todos los productos están envasados al vacio para su mejor conservación y transporte, el IVA esta incluido en el precio.</a:t>
            </a:r>
            <a:endParaRPr lang="es-ES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86446" y="4357694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Precio: </a:t>
            </a:r>
            <a:r>
              <a:rPr lang="es-ES" sz="2400" dirty="0" smtClean="0">
                <a:latin typeface="+mj-lt"/>
              </a:rPr>
              <a:t>3,30€</a:t>
            </a:r>
          </a:p>
          <a:p>
            <a:r>
              <a:rPr lang="es-ES" sz="2400" b="1" dirty="0" smtClean="0">
                <a:latin typeface="+mj-lt"/>
              </a:rPr>
              <a:t>Peso aprox:</a:t>
            </a:r>
            <a:r>
              <a:rPr lang="es-ES" sz="2400" dirty="0" smtClean="0">
                <a:latin typeface="+mj-lt"/>
              </a:rPr>
              <a:t> 300g</a:t>
            </a:r>
            <a:endParaRPr lang="es-ES" sz="2400" dirty="0">
              <a:latin typeface="+mj-lt"/>
            </a:endParaRPr>
          </a:p>
        </p:txBody>
      </p:sp>
      <p:pic>
        <p:nvPicPr>
          <p:cNvPr id="2050" name="Picture 2" descr="D:\EIE\P10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286280" cy="3250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502</Words>
  <Application>Microsoft Office PowerPoint</Application>
  <PresentationFormat>Presentación en pantalla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Viajes</vt:lpstr>
      <vt:lpstr>Catalogo</vt:lpstr>
      <vt:lpstr>Índice</vt:lpstr>
      <vt:lpstr>Bull blanco</vt:lpstr>
      <vt:lpstr>Butifarra de la lengua </vt:lpstr>
      <vt:lpstr>Butifarra negra CON cebolla  </vt:lpstr>
      <vt:lpstr>Longaniza seca </vt:lpstr>
      <vt:lpstr>Queso campo bello </vt:lpstr>
      <vt:lpstr>Queso “toballo”  </vt:lpstr>
      <vt:lpstr>Chorizo rojo fresco </vt:lpstr>
      <vt:lpstr>Chorizo seco </vt:lpstr>
      <vt:lpstr>Memoria USB personalizada</vt:lpstr>
      <vt:lpstr>Aceite de oliva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</dc:title>
  <dc:creator>.</dc:creator>
  <cp:lastModifiedBy>.</cp:lastModifiedBy>
  <cp:revision>25</cp:revision>
  <dcterms:created xsi:type="dcterms:W3CDTF">2013-02-12T12:07:41Z</dcterms:created>
  <dcterms:modified xsi:type="dcterms:W3CDTF">2013-03-12T13:07:21Z</dcterms:modified>
</cp:coreProperties>
</file>