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745D78-D107-4405-9343-ACDECB1EB25E}" type="datetimeFigureOut">
              <a:rPr lang="es-ES" smtClean="0"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60BD1F-B005-46AB-90C6-5F3FFA5FBDB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42048" cy="6983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HELADOS AMAZONICECREAM</a:t>
            </a:r>
            <a:endParaRPr lang="es-ES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23170"/>
          <a:stretch>
            <a:fillRect/>
          </a:stretch>
        </p:blipFill>
        <p:spPr>
          <a:xfrm>
            <a:off x="971600" y="1916832"/>
            <a:ext cx="6667500" cy="3505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1403648" y="5733256"/>
            <a:ext cx="538564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UNIDAD PARTICULAR AMAZÓNICA</a:t>
            </a:r>
            <a:endParaRPr lang="es-ES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" y="6488668"/>
            <a:ext cx="3995935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1600" dirty="0" smtClean="0"/>
              <a:t>Dir. </a:t>
            </a:r>
            <a:r>
              <a:rPr lang="es-ES" sz="1600" dirty="0" err="1" smtClean="0"/>
              <a:t>Via</a:t>
            </a:r>
            <a:r>
              <a:rPr lang="es-ES" sz="1600" dirty="0" smtClean="0"/>
              <a:t> </a:t>
            </a:r>
            <a:r>
              <a:rPr lang="es-ES" sz="1600" dirty="0" err="1" smtClean="0"/>
              <a:t>Archidona</a:t>
            </a:r>
            <a:r>
              <a:rPr lang="es-ES" sz="1600" dirty="0" smtClean="0"/>
              <a:t> en el colegio UNEXPA</a:t>
            </a:r>
            <a:endParaRPr lang="es-ES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895063" y="6453336"/>
            <a:ext cx="5248937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Para cualquier información llamar al 0992880358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664483">
            <a:off x="5361469" y="755631"/>
            <a:ext cx="3429000" cy="2057400"/>
          </a:xfrm>
        </p:spPr>
        <p:txBody>
          <a:bodyPr/>
          <a:lstStyle/>
          <a:p>
            <a:pPr algn="ctr"/>
            <a:r>
              <a:rPr lang="es-ES" dirty="0" smtClean="0"/>
              <a:t>HELADOS DE DIFERENTES SABORES AMAZÓNICOS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 rot="493455">
            <a:off x="5389098" y="3283634"/>
            <a:ext cx="3429000" cy="3097694"/>
          </a:xfrm>
        </p:spPr>
        <p:txBody>
          <a:bodyPr>
            <a:noAutofit/>
          </a:bodyPr>
          <a:lstStyle/>
          <a:p>
            <a:pPr algn="ctr"/>
            <a:r>
              <a:rPr lang="es-EC" sz="2800" dirty="0" smtClean="0"/>
              <a:t>Morete</a:t>
            </a:r>
            <a:endParaRPr lang="es-ES" sz="2800" dirty="0" smtClean="0"/>
          </a:p>
          <a:p>
            <a:pPr algn="ctr"/>
            <a:r>
              <a:rPr lang="es-EC" sz="2800" dirty="0" smtClean="0"/>
              <a:t>Mango</a:t>
            </a:r>
            <a:endParaRPr lang="es-ES" sz="2800" dirty="0" smtClean="0"/>
          </a:p>
          <a:p>
            <a:pPr algn="ctr"/>
            <a:r>
              <a:rPr lang="es-EC" sz="2800" dirty="0" smtClean="0"/>
              <a:t>Chonta</a:t>
            </a:r>
            <a:endParaRPr lang="es-ES" sz="2800" dirty="0" smtClean="0"/>
          </a:p>
          <a:p>
            <a:pPr algn="ctr"/>
            <a:r>
              <a:rPr lang="es-EC" sz="2800" dirty="0" smtClean="0"/>
              <a:t>Vainilla</a:t>
            </a:r>
            <a:endParaRPr lang="es-ES" sz="2800" dirty="0" smtClean="0"/>
          </a:p>
          <a:p>
            <a:pPr algn="ctr"/>
            <a:r>
              <a:rPr lang="es-EC" sz="2800" dirty="0" smtClean="0"/>
              <a:t>Aguacate</a:t>
            </a:r>
            <a:endParaRPr lang="es-ES" sz="2800" dirty="0" smtClean="0"/>
          </a:p>
          <a:p>
            <a:pPr algn="ctr"/>
            <a:r>
              <a:rPr lang="es-EC" sz="2800" dirty="0" smtClean="0"/>
              <a:t>Mora</a:t>
            </a:r>
          </a:p>
          <a:p>
            <a:pPr algn="ctr"/>
            <a:r>
              <a:rPr lang="es-EC" sz="2800" dirty="0" smtClean="0"/>
              <a:t>Arazá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</p:txBody>
      </p:sp>
      <p:pic>
        <p:nvPicPr>
          <p:cNvPr id="5" name="4 Marcador de posición de imagen" descr="IMG123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  <p:sp>
        <p:nvSpPr>
          <p:cNvPr id="6" name="5 CuadroTexto"/>
          <p:cNvSpPr txBox="1"/>
          <p:nvPr/>
        </p:nvSpPr>
        <p:spPr>
          <a:xfrm>
            <a:off x="179512" y="6165304"/>
            <a:ext cx="605935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Se ofrece helados en dos tamaños GRANDES Y PEQUEÑOS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772816"/>
            <a:ext cx="3429000" cy="576064"/>
          </a:xfrm>
        </p:spPr>
        <p:txBody>
          <a:bodyPr/>
          <a:lstStyle/>
          <a:p>
            <a:r>
              <a:rPr lang="es-ES" dirty="0" smtClean="0"/>
              <a:t>precios</a:t>
            </a:r>
            <a:endParaRPr lang="es-ES" dirty="0"/>
          </a:p>
        </p:txBody>
      </p:sp>
      <p:pic>
        <p:nvPicPr>
          <p:cNvPr id="5" name="4 Marcador de posición de imagen" descr="http://4.bp.blogspot.com/-kczhDZU48Zk/TcGvOJkPcqI/AAAAAAAAADw/LVHEJU4-BsU/s1600/vasos_low.jpg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8988" r="18988"/>
          <a:stretch>
            <a:fillRect/>
          </a:stretch>
        </p:blipFill>
        <p:spPr bwMode="auto"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09178">
            <a:off x="6205181" y="4742813"/>
            <a:ext cx="2132668" cy="159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17172">
            <a:off x="6522707" y="558606"/>
            <a:ext cx="1840822" cy="138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Explosión 1"/>
          <p:cNvSpPr/>
          <p:nvPr/>
        </p:nvSpPr>
        <p:spPr>
          <a:xfrm>
            <a:off x="5364088" y="2204864"/>
            <a:ext cx="3168352" cy="2570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Grandes</a:t>
            </a:r>
            <a:r>
              <a:rPr lang="es-ES" dirty="0"/>
              <a:t>: 0,50</a:t>
            </a:r>
          </a:p>
          <a:p>
            <a:pPr algn="ctr"/>
            <a:endParaRPr lang="es-ES" dirty="0"/>
          </a:p>
          <a:p>
            <a:pPr algn="ctr"/>
            <a:r>
              <a:rPr lang="es-ES" dirty="0" err="1"/>
              <a:t>Cod</a:t>
            </a:r>
            <a:r>
              <a:rPr lang="es-ES" dirty="0"/>
              <a:t>: HG1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695240">
            <a:off x="5364088" y="1772816"/>
            <a:ext cx="2304256" cy="635496"/>
          </a:xfrm>
        </p:spPr>
        <p:txBody>
          <a:bodyPr/>
          <a:lstStyle/>
          <a:p>
            <a:pPr algn="ctr"/>
            <a:r>
              <a:rPr lang="es-ES" dirty="0" smtClean="0"/>
              <a:t>PRECIOS</a:t>
            </a:r>
            <a:endParaRPr lang="es-ES" dirty="0"/>
          </a:p>
        </p:txBody>
      </p:sp>
      <p:pic>
        <p:nvPicPr>
          <p:cNvPr id="5" name="4 Marcador de posición de imagen" descr="http://t1.gstatic.com/images?q=tbn:ANd9GcSDeA7K2XchE12oau1N36uB6YiND0XpEgeWQeguqYSoyFiz_qh3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2534" r="12534"/>
          <a:stretch>
            <a:fillRect/>
          </a:stretch>
        </p:blipFill>
        <p:spPr bwMode="auto"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Explosión 1"/>
          <p:cNvSpPr/>
          <p:nvPr/>
        </p:nvSpPr>
        <p:spPr>
          <a:xfrm>
            <a:off x="5436096" y="2276872"/>
            <a:ext cx="3168352" cy="2570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Pequeños: 0,25</a:t>
            </a:r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 err="1"/>
              <a:t>Cod</a:t>
            </a:r>
            <a:r>
              <a:rPr lang="es-ES" dirty="0"/>
              <a:t>: </a:t>
            </a:r>
            <a:r>
              <a:rPr lang="es-ES" dirty="0" smtClean="0"/>
              <a:t>HP2</a:t>
            </a:r>
            <a:endParaRPr lang="es-ES" dirty="0"/>
          </a:p>
          <a:p>
            <a:pPr algn="ctr"/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4072">
            <a:off x="7001153" y="497421"/>
            <a:ext cx="1884280" cy="141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83073">
            <a:off x="5056946" y="5010588"/>
            <a:ext cx="1865831" cy="139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296</TotalTime>
  <Words>54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HELADOS AMAZONICECREAM</vt:lpstr>
      <vt:lpstr>HELADOS DE DIFERENTES SABORES AMAZÓNICOS</vt:lpstr>
      <vt:lpstr>precios</vt:lpstr>
      <vt:lpstr>PRECIOS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HELADOS</dc:title>
  <dc:creator>FAMILIAR</dc:creator>
  <cp:lastModifiedBy>FAMILIAR</cp:lastModifiedBy>
  <cp:revision>30</cp:revision>
  <dcterms:created xsi:type="dcterms:W3CDTF">2013-02-13T22:33:52Z</dcterms:created>
  <dcterms:modified xsi:type="dcterms:W3CDTF">2013-02-14T03:30:19Z</dcterms:modified>
</cp:coreProperties>
</file>