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9" r:id="rId6"/>
    <p:sldId id="265" r:id="rId7"/>
    <p:sldId id="266" r:id="rId8"/>
    <p:sldId id="262" r:id="rId9"/>
    <p:sldId id="261" r:id="rId10"/>
    <p:sldId id="271" r:id="rId11"/>
    <p:sldId id="263" r:id="rId12"/>
    <p:sldId id="26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4AC7A-5914-4E44-8C89-A9A5E29DCBEF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05260-F427-49D0-98FF-909D684B7C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B8F921-3610-4CFA-B16E-E31DDD4B41BE}" type="datetimeFigureOut">
              <a:rPr lang="es-ES" smtClean="0"/>
              <a:pPr/>
              <a:t>26/03/2013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75181C-3117-4C1F-BA28-DA0A376C1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Reposter%C3%ADa_de_Espa%C3%B1a" TargetMode="External"/><Relationship Id="rId2" Type="http://schemas.openxmlformats.org/officeDocument/2006/relationships/hyperlink" Target="http://es.wikipedia.org/wiki/Almuerz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es.wikipedia.org/wiki/Alaj%C3%BA" TargetMode="External"/><Relationship Id="rId4" Type="http://schemas.openxmlformats.org/officeDocument/2006/relationships/hyperlink" Target="http://es.wikipedia.org/wiki/Gastronom%C3%ADa_de_la_provincia_de_Cuen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:\Iniciativa empresarial PCPI\estatutos delmon\LOGOTIPO PABLO (2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356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96752"/>
            <a:ext cx="8964488" cy="3024336"/>
          </a:xfrm>
        </p:spPr>
        <p:txBody>
          <a:bodyPr>
            <a:noAutofit/>
          </a:bodyPr>
          <a:lstStyle/>
          <a:p>
            <a:pPr algn="ctr"/>
            <a:r>
              <a:rPr lang="es-ES_tradnl" sz="7200" b="1" dirty="0" smtClean="0">
                <a:solidFill>
                  <a:srgbClr val="00B0F0"/>
                </a:solidFill>
                <a:latin typeface="Bauhaus 93" pitchFamily="82" charset="0"/>
              </a:rPr>
              <a:t>CATÁLOGO</a:t>
            </a:r>
            <a:br>
              <a:rPr lang="es-ES_tradnl" sz="7200" b="1" dirty="0" smtClean="0">
                <a:solidFill>
                  <a:srgbClr val="00B0F0"/>
                </a:solidFill>
                <a:latin typeface="Bauhaus 93" pitchFamily="82" charset="0"/>
              </a:rPr>
            </a:br>
            <a:r>
              <a:rPr lang="es-ES_tradnl" sz="7200" b="1" dirty="0" smtClean="0">
                <a:solidFill>
                  <a:srgbClr val="00B0F0"/>
                </a:solidFill>
                <a:latin typeface="Bauhaus 93" pitchFamily="82" charset="0"/>
              </a:rPr>
              <a:t> DELMON </a:t>
            </a:r>
            <a:br>
              <a:rPr lang="es-ES_tradnl" sz="7200" b="1" dirty="0" smtClean="0">
                <a:solidFill>
                  <a:srgbClr val="00B0F0"/>
                </a:solidFill>
                <a:latin typeface="Bauhaus 93" pitchFamily="82" charset="0"/>
              </a:rPr>
            </a:br>
            <a:r>
              <a:rPr lang="es-ES_tradnl" sz="7200" b="1" dirty="0" smtClean="0">
                <a:solidFill>
                  <a:srgbClr val="00B0F0"/>
                </a:solidFill>
                <a:latin typeface="Bauhaus 93" pitchFamily="82" charset="0"/>
              </a:rPr>
              <a:t>INIESTA S.COOP.</a:t>
            </a:r>
            <a:endParaRPr lang="es-ES" sz="7200" b="1" dirty="0">
              <a:solidFill>
                <a:srgbClr val="00B0F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9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REF: 7</a:t>
            </a:r>
          </a:p>
          <a:p>
            <a:endParaRPr lang="es-ES" dirty="0" smtClean="0"/>
          </a:p>
          <a:p>
            <a:r>
              <a:rPr lang="es-ES" dirty="0" smtClean="0"/>
              <a:t>DESCRIPCIÓN: Queso de oveja, </a:t>
            </a:r>
            <a:r>
              <a:rPr lang="es-ES" dirty="0" err="1" smtClean="0"/>
              <a:t>semicurado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ENVASE: envasado al vacío.</a:t>
            </a:r>
          </a:p>
          <a:p>
            <a:endParaRPr lang="es-ES" dirty="0" smtClean="0"/>
          </a:p>
          <a:p>
            <a:r>
              <a:rPr lang="es-ES" dirty="0" smtClean="0"/>
              <a:t>PRECIO:13€ /K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</a:t>
            </a:r>
            <a:endParaRPr lang="es-ES" dirty="0"/>
          </a:p>
        </p:txBody>
      </p:sp>
      <p:pic>
        <p:nvPicPr>
          <p:cNvPr id="9" name="4 Marcador de contenido" descr="IMG_20130204_1324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smtClean="0"/>
              <a:t>REF: 8</a:t>
            </a:r>
          </a:p>
          <a:p>
            <a:endParaRPr lang="es-ES" dirty="0" smtClean="0"/>
          </a:p>
          <a:p>
            <a:r>
              <a:rPr lang="es-ES" dirty="0" smtClean="0"/>
              <a:t>DESCRIPCIÓN: Producida del néctar de la flor de romero (Romarinus oficinalis L.). Es estimulante en general y actúa contra las enfermedades hepáticas, epilepsia, reumatismo, gota, cirrosis, debilidad, parálisis, vértigos, síncopes, acidez, úlceras de estómago y duodeno, etc. En caliente, se aplica para calmar dolores musculares. Es una miel aromática de mesa.</a:t>
            </a:r>
          </a:p>
          <a:p>
            <a:endParaRPr lang="es-ES" dirty="0" smtClean="0"/>
          </a:p>
          <a:p>
            <a:r>
              <a:rPr lang="es-ES" dirty="0" smtClean="0"/>
              <a:t>ENVASE: es de cristal de 1kg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PRECIO: 7,5 Euros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5" name="4 Marcador de contenido" descr="miel romer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289334"/>
            <a:ext cx="3456384" cy="4937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MIEL DE ROMERO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smtClean="0"/>
              <a:t>REF: 9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DESCRIPCIÓN: licor de origen árabe, típico de Cuenca. Es una bebida con un sabor muy característico y se suele tomar solo o con hielo tras las </a:t>
            </a:r>
            <a:r>
              <a:rPr lang="es-ES" dirty="0" smtClean="0">
                <a:hlinkClick r:id="rId2" tooltip="Almuerzo"/>
              </a:rPr>
              <a:t>comidas</a:t>
            </a:r>
            <a:r>
              <a:rPr lang="es-ES" dirty="0" smtClean="0"/>
              <a:t> y muchas veces acompañado de </a:t>
            </a:r>
            <a:r>
              <a:rPr lang="es-ES" dirty="0" smtClean="0">
                <a:hlinkClick r:id="rId3" tooltip="Repostería de España"/>
              </a:rPr>
              <a:t>dulces</a:t>
            </a:r>
            <a:r>
              <a:rPr lang="es-ES" dirty="0" smtClean="0"/>
              <a:t>, como el también típico de </a:t>
            </a:r>
            <a:r>
              <a:rPr lang="es-ES" dirty="0" smtClean="0">
                <a:hlinkClick r:id="rId4" tooltip="Gastronomía de la provincia de Cuenca"/>
              </a:rPr>
              <a:t>Cuenca</a:t>
            </a:r>
            <a:r>
              <a:rPr lang="es-ES" dirty="0" smtClean="0"/>
              <a:t> </a:t>
            </a:r>
            <a:r>
              <a:rPr lang="es-ES" u="sng" dirty="0" smtClean="0">
                <a:hlinkClick r:id="rId5" tooltip="Alajú"/>
              </a:rPr>
              <a:t>alajú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ENVASE: de cerámica de 33 cl.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PRECIO:5€</a:t>
            </a:r>
          </a:p>
        </p:txBody>
      </p:sp>
      <p:pic>
        <p:nvPicPr>
          <p:cNvPr id="5" name="4 Marcador de contenido" descr="RESOLI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788024" y="1484784"/>
            <a:ext cx="3661768" cy="4882356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RESOLI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:\Iniciativa empresarial PCPI\estatutos delmon\LOGOTIPO PABLO (2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1" y="188641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REF: 1</a:t>
            </a:r>
          </a:p>
          <a:p>
            <a:r>
              <a:rPr lang="es-ES" dirty="0" smtClean="0"/>
              <a:t>DESCRIPCION: pulseras artesanales de hilos de plástico , cuero y lana. Pulseras trenzadas y cuadradas.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ENVASE:</a:t>
            </a:r>
          </a:p>
          <a:p>
            <a:endParaRPr lang="es-ES" dirty="0" smtClean="0"/>
          </a:p>
          <a:p>
            <a:r>
              <a:rPr lang="es-ES" dirty="0" smtClean="0"/>
              <a:t>PRECIO: 0.50 $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PULSERAS </a:t>
            </a:r>
            <a:endParaRPr lang="es-ES" dirty="0"/>
          </a:p>
        </p:txBody>
      </p:sp>
      <p:pic>
        <p:nvPicPr>
          <p:cNvPr id="9" name="8 Marcador de contenido" descr="IM0042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20486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REF.: 2</a:t>
            </a:r>
          </a:p>
          <a:p>
            <a:endParaRPr lang="es-ES" dirty="0" smtClean="0"/>
          </a:p>
          <a:p>
            <a:r>
              <a:rPr lang="es-ES" dirty="0" smtClean="0"/>
              <a:t>DESCRIPCIÓN:</a:t>
            </a:r>
          </a:p>
          <a:p>
            <a:r>
              <a:rPr lang="es-ES" dirty="0" smtClean="0"/>
              <a:t>Laminado Bote 3KG.4€ (LATA)</a:t>
            </a:r>
          </a:p>
          <a:p>
            <a:r>
              <a:rPr lang="es-ES" dirty="0" smtClean="0"/>
              <a:t>LAMINADO BOTE ½ </a:t>
            </a:r>
            <a:r>
              <a:rPr lang="es-ES" dirty="0" smtClean="0"/>
              <a:t>KG.2€ </a:t>
            </a:r>
            <a:r>
              <a:rPr lang="es-ES" dirty="0" smtClean="0"/>
              <a:t>(LATA)</a:t>
            </a:r>
          </a:p>
          <a:p>
            <a:r>
              <a:rPr lang="es-ES" dirty="0" smtClean="0"/>
              <a:t>ENTERO BOTE 3KG. </a:t>
            </a:r>
            <a:r>
              <a:rPr lang="es-ES" dirty="0" smtClean="0"/>
              <a:t>5€ </a:t>
            </a:r>
            <a:r>
              <a:rPr lang="es-ES" dirty="0" smtClean="0"/>
              <a:t>(LATA)</a:t>
            </a:r>
          </a:p>
          <a:p>
            <a:r>
              <a:rPr lang="es-ES" dirty="0" smtClean="0"/>
              <a:t>ENTERO BOTE ½ KG. 3 € (LATA) 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CHAMPIÑÓN.</a:t>
            </a:r>
            <a:endParaRPr lang="es-ES" dirty="0"/>
          </a:p>
        </p:txBody>
      </p:sp>
      <p:pic>
        <p:nvPicPr>
          <p:cNvPr id="2050" name="Picture 2" descr="champiñón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24944"/>
            <a:ext cx="398110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Ref.: 3</a:t>
            </a:r>
          </a:p>
          <a:p>
            <a:r>
              <a:rPr lang="es-ES" dirty="0" smtClean="0"/>
              <a:t>Descripción: Dulces de hojaldre bañados en chocolate	</a:t>
            </a:r>
          </a:p>
          <a:p>
            <a:r>
              <a:rPr lang="es-ES" dirty="0" smtClean="0"/>
              <a:t>Envase: Caja de cartón (12 unidades)</a:t>
            </a:r>
          </a:p>
          <a:p>
            <a:r>
              <a:rPr lang="es-ES" dirty="0" smtClean="0"/>
              <a:t>Precio: </a:t>
            </a:r>
            <a:r>
              <a:rPr lang="es-ES" dirty="0" smtClean="0"/>
              <a:t>3,5€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Tacos bañados en chocolate:</a:t>
            </a:r>
            <a:endParaRPr lang="es-ES" dirty="0"/>
          </a:p>
        </p:txBody>
      </p:sp>
      <p:pic>
        <p:nvPicPr>
          <p:cNvPr id="6" name="4 Marcador de contenido" descr="DSCF0439_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Ref.: 4</a:t>
            </a:r>
          </a:p>
          <a:p>
            <a:r>
              <a:rPr lang="es-ES" dirty="0" smtClean="0"/>
              <a:t>Descripción: Bollos rellenos de chocolate	</a:t>
            </a:r>
          </a:p>
          <a:p>
            <a:r>
              <a:rPr lang="es-ES" dirty="0" smtClean="0"/>
              <a:t>Envase: Caja de cartón (16 unidades)</a:t>
            </a:r>
          </a:p>
          <a:p>
            <a:r>
              <a:rPr lang="es-ES" dirty="0" smtClean="0"/>
              <a:t>Precio:3,5€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Molinos manchegos</a:t>
            </a:r>
            <a:endParaRPr lang="es-ES" dirty="0"/>
          </a:p>
        </p:txBody>
      </p:sp>
      <p:pic>
        <p:nvPicPr>
          <p:cNvPr id="5" name="4 Marcador de contenido" descr="DSCF1165_t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Ref.:</a:t>
            </a:r>
          </a:p>
          <a:p>
            <a:r>
              <a:rPr lang="es-ES" dirty="0" smtClean="0"/>
              <a:t>Descripción: Rollos de vino con azúcar</a:t>
            </a:r>
          </a:p>
          <a:p>
            <a:r>
              <a:rPr lang="es-ES" dirty="0" smtClean="0"/>
              <a:t>Envase: Caja de cartón (20 unidades)</a:t>
            </a:r>
          </a:p>
          <a:p>
            <a:r>
              <a:rPr lang="es-ES" dirty="0" smtClean="0"/>
              <a:t>Precio:3€</a:t>
            </a:r>
          </a:p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Rollitos de vino</a:t>
            </a:r>
            <a:endParaRPr lang="es-ES" dirty="0"/>
          </a:p>
        </p:txBody>
      </p:sp>
      <p:pic>
        <p:nvPicPr>
          <p:cNvPr id="9" name="4 Marcador de contenido" descr="DSCF0429_t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Ref.:</a:t>
            </a:r>
          </a:p>
          <a:p>
            <a:r>
              <a:rPr lang="es-ES" dirty="0" smtClean="0"/>
              <a:t>Descripción: Dulce de hojaldre con azúcar </a:t>
            </a:r>
            <a:r>
              <a:rPr lang="es-ES" dirty="0" err="1" smtClean="0"/>
              <a:t>glass</a:t>
            </a:r>
            <a:endParaRPr lang="es-ES" dirty="0" smtClean="0"/>
          </a:p>
          <a:p>
            <a:r>
              <a:rPr lang="es-ES" dirty="0" smtClean="0"/>
              <a:t>Envase: Caja cartón (12 unidades	)</a:t>
            </a:r>
          </a:p>
          <a:p>
            <a:r>
              <a:rPr lang="es-ES" dirty="0" smtClean="0"/>
              <a:t>Precio:3,5€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Hojaldre Manchego</a:t>
            </a:r>
            <a:endParaRPr lang="es-ES" dirty="0"/>
          </a:p>
        </p:txBody>
      </p:sp>
      <p:pic>
        <p:nvPicPr>
          <p:cNvPr id="8" name="5 Marcador de contenido" descr="DSCF0425_t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REF: 5</a:t>
            </a:r>
          </a:p>
          <a:p>
            <a:endParaRPr lang="es-ES" dirty="0" smtClean="0"/>
          </a:p>
          <a:p>
            <a:r>
              <a:rPr lang="es-ES" dirty="0" smtClean="0"/>
              <a:t>DESCRIPCIÓN: Son algunos de los platos típicos de la gastronomía conquense. El </a:t>
            </a:r>
            <a:r>
              <a:rPr lang="es-ES" b="1" dirty="0" smtClean="0"/>
              <a:t>Morteruelo</a:t>
            </a:r>
            <a:r>
              <a:rPr lang="es-ES" dirty="0" smtClean="0"/>
              <a:t> es un guiso de hígados de animales de caza.</a:t>
            </a:r>
          </a:p>
          <a:p>
            <a:endParaRPr lang="es-ES" dirty="0" smtClean="0"/>
          </a:p>
          <a:p>
            <a:r>
              <a:rPr lang="es-ES" dirty="0" smtClean="0"/>
              <a:t>ENVASE: lata. Peso: 430g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PRECIO: 6 euros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AJO  </a:t>
            </a:r>
            <a:r>
              <a:rPr lang="es-ES" dirty="0" smtClean="0"/>
              <a:t>MORTERUELO</a:t>
            </a:r>
            <a:endParaRPr lang="es-ES" dirty="0"/>
          </a:p>
        </p:txBody>
      </p:sp>
      <p:pic>
        <p:nvPicPr>
          <p:cNvPr id="5122" name="Picture 2" descr="morteruel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25050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REF:6</a:t>
            </a:r>
          </a:p>
          <a:p>
            <a:endParaRPr lang="es-ES" dirty="0" smtClean="0"/>
          </a:p>
          <a:p>
            <a:r>
              <a:rPr lang="es-ES" dirty="0" smtClean="0"/>
              <a:t>DESCRIPCIÓN: Queso de oveja, curado</a:t>
            </a:r>
          </a:p>
          <a:p>
            <a:endParaRPr lang="es-ES" dirty="0" smtClean="0"/>
          </a:p>
          <a:p>
            <a:r>
              <a:rPr lang="es-ES" dirty="0" smtClean="0"/>
              <a:t>ENVASE: envasado al vacío.</a:t>
            </a:r>
          </a:p>
          <a:p>
            <a:endParaRPr lang="es-ES" dirty="0" smtClean="0"/>
          </a:p>
          <a:p>
            <a:r>
              <a:rPr lang="es-ES" dirty="0" smtClean="0"/>
              <a:t>PRECIO:15€ /K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</a:t>
            </a:r>
            <a:endParaRPr lang="es-ES" dirty="0"/>
          </a:p>
        </p:txBody>
      </p:sp>
      <p:pic>
        <p:nvPicPr>
          <p:cNvPr id="9" name="4 Marcador de contenido" descr="IMG_20130204_1324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</TotalTime>
  <Words>321</Words>
  <Application>Microsoft Office PowerPoint</Application>
  <PresentationFormat>Presentación en pantalla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CATÁLOGO  DELMON  INIESTA S.COOP.</vt:lpstr>
      <vt:lpstr>       PULSERAS </vt:lpstr>
      <vt:lpstr>CHAMPIÑÓN.</vt:lpstr>
      <vt:lpstr>Tacos bañados en chocolate:</vt:lpstr>
      <vt:lpstr>Molinos manchegos</vt:lpstr>
      <vt:lpstr>Rollitos de vino</vt:lpstr>
      <vt:lpstr>Hojaldre Manchego</vt:lpstr>
      <vt:lpstr>AJO  MORTERUELO</vt:lpstr>
      <vt:lpstr>QUESO</vt:lpstr>
      <vt:lpstr>QUESO</vt:lpstr>
      <vt:lpstr>        MIEL DE ROMERO </vt:lpstr>
      <vt:lpstr>                RESOLI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DELMON INIESTA</dc:title>
  <dc:creator>Antonia</dc:creator>
  <cp:lastModifiedBy> </cp:lastModifiedBy>
  <cp:revision>27</cp:revision>
  <dcterms:created xsi:type="dcterms:W3CDTF">2013-02-25T13:12:26Z</dcterms:created>
  <dcterms:modified xsi:type="dcterms:W3CDTF">2013-03-26T08:12:00Z</dcterms:modified>
</cp:coreProperties>
</file>