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69" r:id="rId13"/>
    <p:sldId id="271" r:id="rId14"/>
    <p:sldId id="272" r:id="rId15"/>
    <p:sldId id="260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DCFBA-D66E-4E41-8947-09BE1617DEE8}" type="datetimeFigureOut">
              <a:rPr lang="es-ES" smtClean="0"/>
              <a:pPr/>
              <a:t>15/04/2013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6BA1A-77E8-4394-AEF3-0AE1F1A8D3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8BD6BE-C0BF-447B-82C0-940B148BD9B1}" type="datetimeFigureOut">
              <a:rPr lang="es-ES" smtClean="0"/>
              <a:pPr/>
              <a:t>15/04/2013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DCDDCC-9822-4CB1-A778-C0D414A888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8BD6BE-C0BF-447B-82C0-940B148BD9B1}" type="datetimeFigureOut">
              <a:rPr lang="es-ES" smtClean="0"/>
              <a:pPr/>
              <a:t>15/04/2013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DCDDCC-9822-4CB1-A778-C0D414A888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8BD6BE-C0BF-447B-82C0-940B148BD9B1}" type="datetimeFigureOut">
              <a:rPr lang="es-ES" smtClean="0"/>
              <a:pPr/>
              <a:t>15/04/2013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DCDDCC-9822-4CB1-A778-C0D414A888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8BD6BE-C0BF-447B-82C0-940B148BD9B1}" type="datetimeFigureOut">
              <a:rPr lang="es-ES" smtClean="0"/>
              <a:pPr/>
              <a:t>15/04/2013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DCDDCC-9822-4CB1-A778-C0D414A888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8BD6BE-C0BF-447B-82C0-940B148BD9B1}" type="datetimeFigureOut">
              <a:rPr lang="es-ES" smtClean="0"/>
              <a:pPr/>
              <a:t>15/04/2013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DCDDCC-9822-4CB1-A778-C0D414A888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8BD6BE-C0BF-447B-82C0-940B148BD9B1}" type="datetimeFigureOut">
              <a:rPr lang="es-ES" smtClean="0"/>
              <a:pPr/>
              <a:t>15/04/2013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DCDDCC-9822-4CB1-A778-C0D414A888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8BD6BE-C0BF-447B-82C0-940B148BD9B1}" type="datetimeFigureOut">
              <a:rPr lang="es-ES" smtClean="0"/>
              <a:pPr/>
              <a:t>15/04/2013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DCDDCC-9822-4CB1-A778-C0D414A888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8BD6BE-C0BF-447B-82C0-940B148BD9B1}" type="datetimeFigureOut">
              <a:rPr lang="es-ES" smtClean="0"/>
              <a:pPr/>
              <a:t>15/04/2013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DCDDCC-9822-4CB1-A778-C0D414A888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8BD6BE-C0BF-447B-82C0-940B148BD9B1}" type="datetimeFigureOut">
              <a:rPr lang="es-ES" smtClean="0"/>
              <a:pPr/>
              <a:t>15/04/2013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DCDDCC-9822-4CB1-A778-C0D414A888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8BD6BE-C0BF-447B-82C0-940B148BD9B1}" type="datetimeFigureOut">
              <a:rPr lang="es-ES" smtClean="0"/>
              <a:pPr/>
              <a:t>15/04/2013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DCDDCC-9822-4CB1-A778-C0D414A888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48BD6BE-C0BF-447B-82C0-940B148BD9B1}" type="datetimeFigureOut">
              <a:rPr lang="es-ES" smtClean="0"/>
              <a:pPr/>
              <a:t>15/04/2013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FDCDDCC-9822-4CB1-A778-C0D414A888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48BD6BE-C0BF-447B-82C0-940B148BD9B1}" type="datetimeFigureOut">
              <a:rPr lang="es-ES" smtClean="0"/>
              <a:pPr/>
              <a:t>15/04/2013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FDCDDCC-9822-4CB1-A778-C0D414A888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7772400" cy="1470025"/>
          </a:xfrm>
        </p:spPr>
        <p:txBody>
          <a:bodyPr>
            <a:noAutofit/>
          </a:bodyPr>
          <a:lstStyle/>
          <a:p>
            <a:r>
              <a:rPr lang="es-ES" sz="8000" dirty="0" smtClean="0">
                <a:solidFill>
                  <a:schemeClr val="tx2">
                    <a:lumMod val="75000"/>
                  </a:schemeClr>
                </a:solidFill>
                <a:latin typeface="Forte" pitchFamily="66" charset="0"/>
              </a:rPr>
              <a:t>Catalogo de Productos</a:t>
            </a:r>
            <a:endParaRPr lang="es-ES" sz="8000" dirty="0">
              <a:solidFill>
                <a:schemeClr val="tx2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4725144"/>
            <a:ext cx="7772400" cy="1508760"/>
          </a:xfrm>
        </p:spPr>
        <p:txBody>
          <a:bodyPr>
            <a:noAutofit/>
          </a:bodyPr>
          <a:lstStyle/>
          <a:p>
            <a:pPr algn="l"/>
            <a:r>
              <a:rPr lang="es-E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Todos estos productos están hechos por personas discapacitadas( excepto las chuches)</a:t>
            </a:r>
            <a:endParaRPr lang="es-ES" sz="48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10.Picotas “Coca-Cola”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499993" y="2459037"/>
            <a:ext cx="4186808" cy="3959352"/>
          </a:xfrm>
        </p:spPr>
        <p:txBody>
          <a:bodyPr/>
          <a:lstStyle/>
          <a:p>
            <a:r>
              <a:rPr lang="es-ES" dirty="0" smtClean="0"/>
              <a:t>Picotas con sabor Coca-Cola</a:t>
            </a:r>
          </a:p>
          <a:p>
            <a:r>
              <a:rPr lang="es-ES" dirty="0" smtClean="0"/>
              <a:t>Tamaño: 200 gr</a:t>
            </a:r>
          </a:p>
          <a:p>
            <a:r>
              <a:rPr lang="es-ES" dirty="0" smtClean="0"/>
              <a:t>Precio: 3,50€/ bolsa</a:t>
            </a:r>
            <a:endParaRPr lang="es-ES" dirty="0"/>
          </a:p>
        </p:txBody>
      </p:sp>
      <p:pic>
        <p:nvPicPr>
          <p:cNvPr id="7" name="5 Marcador de contenido" descr="picotas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4038600" cy="468052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Roscos fritos de Torres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4008" y="1988840"/>
            <a:ext cx="4041775" cy="3959352"/>
          </a:xfrm>
        </p:spPr>
        <p:txBody>
          <a:bodyPr/>
          <a:lstStyle/>
          <a:p>
            <a:r>
              <a:rPr lang="es-ES" dirty="0" smtClean="0"/>
              <a:t>Roscos fritos de Torres</a:t>
            </a:r>
          </a:p>
          <a:p>
            <a:r>
              <a:rPr lang="es-ES" dirty="0" smtClean="0"/>
              <a:t>Tamaño: Caja granel 2,50Kg</a:t>
            </a:r>
          </a:p>
          <a:p>
            <a:r>
              <a:rPr lang="es-ES" dirty="0" smtClean="0"/>
              <a:t>Precio: 10,30€</a:t>
            </a:r>
            <a:endParaRPr lang="es-ES" dirty="0"/>
          </a:p>
        </p:txBody>
      </p:sp>
      <p:pic>
        <p:nvPicPr>
          <p:cNvPr id="7" name="Picture 214" descr="rosquilla torres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342522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Rosquilla Extremeña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 smtClean="0"/>
              <a:t>Rosquilla Extremeña</a:t>
            </a:r>
          </a:p>
          <a:p>
            <a:r>
              <a:rPr lang="es-ES" dirty="0" smtClean="0"/>
              <a:t>Tamaño: Caja granel 2,5 Kg</a:t>
            </a:r>
          </a:p>
          <a:p>
            <a:r>
              <a:rPr lang="es-ES" dirty="0" smtClean="0"/>
              <a:t>Precio: 9,75€</a:t>
            </a:r>
            <a:endParaRPr lang="es-ES" dirty="0"/>
          </a:p>
        </p:txBody>
      </p:sp>
      <p:pic>
        <p:nvPicPr>
          <p:cNvPr id="7" name="Picture 13" descr="ros estremeñ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852936"/>
            <a:ext cx="357686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Sequillos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 smtClean="0"/>
              <a:t>Sequillos</a:t>
            </a:r>
          </a:p>
          <a:p>
            <a:r>
              <a:rPr lang="es-ES" dirty="0" smtClean="0"/>
              <a:t>Tamaño: Caja granel 1,60Kg</a:t>
            </a:r>
          </a:p>
          <a:p>
            <a:r>
              <a:rPr lang="es-ES" dirty="0" smtClean="0"/>
              <a:t>Precio: 10,50€</a:t>
            </a:r>
            <a:endParaRPr lang="es-ES" dirty="0"/>
          </a:p>
        </p:txBody>
      </p:sp>
      <p:pic>
        <p:nvPicPr>
          <p:cNvPr id="7" name="Picture 13" descr="sequillo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364407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Rosquilla nevadita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 smtClean="0"/>
              <a:t>Rosquilla nevadita</a:t>
            </a:r>
          </a:p>
          <a:p>
            <a:r>
              <a:rPr lang="es-ES" dirty="0" smtClean="0"/>
              <a:t>Tamaño: Caja granel 1,60Kg</a:t>
            </a:r>
          </a:p>
          <a:p>
            <a:r>
              <a:rPr lang="es-ES" dirty="0" smtClean="0"/>
              <a:t>Precio</a:t>
            </a:r>
            <a:r>
              <a:rPr lang="es-ES" smtClean="0"/>
              <a:t>: 8€</a:t>
            </a:r>
            <a:endParaRPr lang="es-ES" dirty="0"/>
          </a:p>
        </p:txBody>
      </p:sp>
      <p:pic>
        <p:nvPicPr>
          <p:cNvPr id="7" name="Picture 36" descr="rosquilla nevadit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01252"/>
            <a:ext cx="4040188" cy="307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Precios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12776"/>
            <a:ext cx="8291264" cy="5005613"/>
          </a:xfrm>
        </p:spPr>
        <p:txBody>
          <a:bodyPr>
            <a:normAutofit fontScale="92500" lnSpcReduction="2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s-ES" dirty="0" smtClean="0"/>
              <a:t>Libretas artesanas: pequeñas 2,50€ grandes 4,50€</a:t>
            </a:r>
          </a:p>
          <a:p>
            <a:pPr marL="525780" indent="-457200">
              <a:buFont typeface="+mj-lt"/>
              <a:buAutoNum type="arabicPeriod"/>
            </a:pPr>
            <a:r>
              <a:rPr lang="es-ES" dirty="0" smtClean="0"/>
              <a:t>Portalápices y porta bloc de notas: 6,50€</a:t>
            </a:r>
          </a:p>
          <a:p>
            <a:pPr marL="525780" indent="-457200">
              <a:buFont typeface="+mj-lt"/>
              <a:buAutoNum type="arabicPeriod"/>
            </a:pPr>
            <a:r>
              <a:rPr lang="es-ES" dirty="0" smtClean="0"/>
              <a:t>Caramelos violeta: 3,50€</a:t>
            </a:r>
          </a:p>
          <a:p>
            <a:pPr marL="525780" indent="-457200">
              <a:buFont typeface="+mj-lt"/>
              <a:buAutoNum type="arabicPeriod"/>
            </a:pPr>
            <a:r>
              <a:rPr lang="es-ES" dirty="0" smtClean="0"/>
              <a:t>Gominolas hot dog: 1,50€ unidad/ 25,50€ caja 48 unidades</a:t>
            </a:r>
          </a:p>
          <a:p>
            <a:pPr marL="525780" indent="-457200">
              <a:buFont typeface="+mj-lt"/>
              <a:buAutoNum type="arabicPeriod"/>
            </a:pPr>
            <a:r>
              <a:rPr lang="es-ES" dirty="0" smtClean="0"/>
              <a:t>Puros de Chocolate: 1,50€</a:t>
            </a:r>
          </a:p>
          <a:p>
            <a:pPr marL="525780" indent="-457200">
              <a:buFont typeface="+mj-lt"/>
              <a:buAutoNum type="arabicPeriod"/>
            </a:pPr>
            <a:r>
              <a:rPr lang="es-ES" dirty="0" smtClean="0"/>
              <a:t>Caramelos de Tomillo: 3,50€</a:t>
            </a:r>
          </a:p>
          <a:p>
            <a:pPr marL="525780" indent="-457200">
              <a:buFont typeface="+mj-lt"/>
              <a:buAutoNum type="arabicPeriod"/>
            </a:pPr>
            <a:r>
              <a:rPr lang="es-ES" dirty="0" smtClean="0"/>
              <a:t>Caramelos de romero: 3,50€</a:t>
            </a:r>
          </a:p>
          <a:p>
            <a:pPr marL="525780" indent="-457200">
              <a:buFont typeface="+mj-lt"/>
              <a:buAutoNum type="arabicPeriod"/>
            </a:pPr>
            <a:r>
              <a:rPr lang="es-ES" dirty="0" smtClean="0"/>
              <a:t>Picotas de cereza: 3,50€</a:t>
            </a:r>
          </a:p>
          <a:p>
            <a:pPr marL="525780" indent="-457200">
              <a:buFont typeface="+mj-lt"/>
              <a:buAutoNum type="arabicPeriod"/>
            </a:pPr>
            <a:r>
              <a:rPr lang="es-ES" dirty="0" smtClean="0"/>
              <a:t>Picotas de sandia: 3,50€</a:t>
            </a:r>
          </a:p>
          <a:p>
            <a:pPr marL="525780" indent="-457200">
              <a:buFont typeface="+mj-lt"/>
              <a:buAutoNum type="arabicPeriod"/>
            </a:pPr>
            <a:r>
              <a:rPr lang="es-ES" dirty="0" smtClean="0"/>
              <a:t>Picotas de Coca-Cola: 3,50€</a:t>
            </a:r>
          </a:p>
          <a:p>
            <a:pPr marL="525780" indent="-457200">
              <a:buFont typeface="+mj-lt"/>
              <a:buAutoNum type="arabicPeriod"/>
            </a:pPr>
            <a:r>
              <a:rPr lang="es-ES" dirty="0" smtClean="0"/>
              <a:t>Roscos fritos Torres: </a:t>
            </a:r>
            <a:r>
              <a:rPr lang="es-ES" dirty="0" smtClean="0"/>
              <a:t>10,30€</a:t>
            </a:r>
          </a:p>
          <a:p>
            <a:pPr marL="525780" indent="-457200">
              <a:buFont typeface="+mj-lt"/>
              <a:buAutoNum type="arabicPeriod"/>
            </a:pPr>
            <a:r>
              <a:rPr lang="es-ES" dirty="0" smtClean="0"/>
              <a:t>Rosquillas Extremeñas: 9,75€</a:t>
            </a:r>
          </a:p>
          <a:p>
            <a:pPr marL="525780" indent="-457200">
              <a:buFont typeface="+mj-lt"/>
              <a:buAutoNum type="arabicPeriod"/>
            </a:pPr>
            <a:r>
              <a:rPr lang="es-ES" dirty="0" smtClean="0"/>
              <a:t>Sequillos: 10,50€</a:t>
            </a:r>
          </a:p>
          <a:p>
            <a:pPr marL="525780" indent="-457200">
              <a:buFont typeface="+mj-lt"/>
              <a:buAutoNum type="arabicPeriod"/>
            </a:pPr>
            <a:r>
              <a:rPr lang="es-ES" dirty="0" smtClean="0"/>
              <a:t>Rosquilla Nevadita</a:t>
            </a:r>
            <a:r>
              <a:rPr lang="es-ES" smtClean="0"/>
              <a:t>: 8€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P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roductos</a:t>
            </a:r>
            <a:endParaRPr lang="es-ES" dirty="0">
              <a:solidFill>
                <a:schemeClr val="tx2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3568" y="1412776"/>
            <a:ext cx="4040188" cy="639762"/>
          </a:xfrm>
        </p:spPr>
        <p:txBody>
          <a:bodyPr/>
          <a:lstStyle/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1.Libretas artesanas</a:t>
            </a:r>
            <a:endParaRPr lang="es-ES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4644008" y="1412776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2.Portalápices y porta bloc de notas</a:t>
            </a:r>
            <a:endParaRPr lang="es-ES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 descr="C:\Users\2pcpi\Desktop\Madrid-20130219-00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4126885" cy="4032448"/>
          </a:xfrm>
          <a:prstGeom prst="rect">
            <a:avLst/>
          </a:prstGeom>
          <a:noFill/>
        </p:spPr>
      </p:pic>
      <p:pic>
        <p:nvPicPr>
          <p:cNvPr id="1027" name="Picture 3" descr="C:\Users\2pcpi\Desktop\Madrid-20130219-00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132856"/>
            <a:ext cx="4104456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3..Caramelos violeta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Tamaño: 200gr</a:t>
            </a:r>
          </a:p>
          <a:p>
            <a:r>
              <a:rPr lang="es-ES" dirty="0" smtClean="0"/>
              <a:t>Precio: 3,50€/bolsa </a:t>
            </a:r>
          </a:p>
          <a:p>
            <a:r>
              <a:rPr lang="es-ES" dirty="0" smtClean="0"/>
              <a:t>Caramelos violeta típicos de Madrid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5" name="4 Marcador de contenido" descr="caramelos_9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556792"/>
            <a:ext cx="3528392" cy="252028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4.Gominolas hotdog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s-ES" dirty="0" smtClean="0"/>
              <a:t>Gominola forma hot dog</a:t>
            </a:r>
          </a:p>
          <a:p>
            <a:r>
              <a:rPr lang="es-ES" dirty="0" smtClean="0"/>
              <a:t>Precios: 1,50€/ unidad </a:t>
            </a:r>
          </a:p>
          <a:p>
            <a:r>
              <a:rPr lang="es-ES" dirty="0" smtClean="0"/>
              <a:t>25,50€/caja (48 unidades)</a:t>
            </a:r>
            <a:endParaRPr lang="es-ES" dirty="0"/>
          </a:p>
        </p:txBody>
      </p:sp>
      <p:pic>
        <p:nvPicPr>
          <p:cNvPr id="7" name="6 Marcador de contenido" descr="hot dog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960076" y="2459039"/>
            <a:ext cx="3411673" cy="385028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5.Puros chocolate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s-ES" dirty="0" smtClean="0"/>
              <a:t>Puros de chocolate</a:t>
            </a:r>
          </a:p>
          <a:p>
            <a:r>
              <a:rPr lang="es-ES" dirty="0" smtClean="0"/>
              <a:t>Precio: 1,50€/unidad</a:t>
            </a:r>
          </a:p>
          <a:p>
            <a:endParaRPr lang="es-ES" dirty="0"/>
          </a:p>
        </p:txBody>
      </p:sp>
      <p:pic>
        <p:nvPicPr>
          <p:cNvPr id="7" name="6 Marcador de contenido" descr="puros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194094" y="2781069"/>
            <a:ext cx="2943636" cy="33151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6.Caramelos de tomillo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 smtClean="0"/>
              <a:t>Caramelos con sabor a tomillo</a:t>
            </a:r>
          </a:p>
          <a:p>
            <a:r>
              <a:rPr lang="es-ES" dirty="0" smtClean="0"/>
              <a:t>Tamaño: 200gr</a:t>
            </a:r>
          </a:p>
          <a:p>
            <a:r>
              <a:rPr lang="es-ES" dirty="0" smtClean="0"/>
              <a:t>Precios: 3,50€/ bolsa</a:t>
            </a:r>
            <a:endParaRPr lang="es-ES" dirty="0"/>
          </a:p>
        </p:txBody>
      </p:sp>
      <p:pic>
        <p:nvPicPr>
          <p:cNvPr id="7" name="4 Marcador de contenido" descr="tomillo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2492896"/>
            <a:ext cx="3810000" cy="25336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7.Caramelos de romero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s-ES" dirty="0" smtClean="0"/>
              <a:t>Caramelos con sabor a romero.</a:t>
            </a:r>
          </a:p>
          <a:p>
            <a:r>
              <a:rPr lang="es-ES" dirty="0" smtClean="0"/>
              <a:t>Tamaño: 200gr/</a:t>
            </a:r>
          </a:p>
          <a:p>
            <a:r>
              <a:rPr lang="es-ES" dirty="0" smtClean="0"/>
              <a:t>Precios: 3,50€/ bolsa</a:t>
            </a:r>
          </a:p>
          <a:p>
            <a:endParaRPr lang="es-ES" dirty="0"/>
          </a:p>
        </p:txBody>
      </p:sp>
      <p:pic>
        <p:nvPicPr>
          <p:cNvPr id="7" name="Picture 4" descr="http://www.caramelospaco.com/Admin/admin_content/image/romero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0912" y="3171825"/>
            <a:ext cx="3810000" cy="2533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8.Picotas “Cereza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 smtClean="0"/>
              <a:t>Picotas con sabor a cereza </a:t>
            </a:r>
          </a:p>
          <a:p>
            <a:r>
              <a:rPr lang="es-ES" dirty="0" smtClean="0"/>
              <a:t>Tamaño: 200 gr</a:t>
            </a:r>
          </a:p>
          <a:p>
            <a:r>
              <a:rPr lang="es-ES" dirty="0" smtClean="0"/>
              <a:t>Precios 3,50€/ bolsa</a:t>
            </a:r>
            <a:endParaRPr lang="es-ES" dirty="0"/>
          </a:p>
        </p:txBody>
      </p:sp>
      <p:pic>
        <p:nvPicPr>
          <p:cNvPr id="7" name="4 Marcador de contenido" descr="picotas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88840"/>
            <a:ext cx="4464496" cy="403244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9.Picotas “sandia”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 smtClean="0"/>
              <a:t>Picotas con sabor sandia</a:t>
            </a:r>
          </a:p>
          <a:p>
            <a:r>
              <a:rPr lang="es-ES" dirty="0" smtClean="0"/>
              <a:t>Tamaño: 200 gr</a:t>
            </a:r>
          </a:p>
          <a:p>
            <a:r>
              <a:rPr lang="es-ES" dirty="0" smtClean="0"/>
              <a:t>Precios: 3,50€/ bolsa</a:t>
            </a:r>
          </a:p>
        </p:txBody>
      </p:sp>
      <p:pic>
        <p:nvPicPr>
          <p:cNvPr id="7" name="6 Marcador de contenido" descr="picotas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4038600" cy="453650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158</TotalTime>
  <Words>311</Words>
  <Application>Microsoft Office PowerPoint</Application>
  <PresentationFormat>Presentación en pantalla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Metro</vt:lpstr>
      <vt:lpstr>Catalogo de Productos</vt:lpstr>
      <vt:lpstr>Productos</vt:lpstr>
      <vt:lpstr>3..Caramelos violeta</vt:lpstr>
      <vt:lpstr>4.Gominolas hotdog</vt:lpstr>
      <vt:lpstr>5.Puros chocolate</vt:lpstr>
      <vt:lpstr>6.Caramelos de tomillo</vt:lpstr>
      <vt:lpstr>7.Caramelos de romero</vt:lpstr>
      <vt:lpstr>8.Picotas “Cereza</vt:lpstr>
      <vt:lpstr>9.Picotas “sandia”</vt:lpstr>
      <vt:lpstr>10.Picotas “Coca-Cola”</vt:lpstr>
      <vt:lpstr>Roscos fritos de Torres</vt:lpstr>
      <vt:lpstr>Rosquilla Extremeña</vt:lpstr>
      <vt:lpstr>Sequillos</vt:lpstr>
      <vt:lpstr>Rosquilla nevadita</vt:lpstr>
      <vt:lpstr>Precios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Catalogo de Productos</dc:title>
  <dc:creator>2pcpi</dc:creator>
  <cp:lastModifiedBy>2pcpi</cp:lastModifiedBy>
  <cp:revision>28</cp:revision>
  <dcterms:created xsi:type="dcterms:W3CDTF">2013-02-26T11:55:08Z</dcterms:created>
  <dcterms:modified xsi:type="dcterms:W3CDTF">2013-04-15T11:00:25Z</dcterms:modified>
</cp:coreProperties>
</file>