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9001D00-7709-459C-8007-534479B4F548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00D6E23-3080-4005-B1BC-ACF8DF7F93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1D00-7709-459C-8007-534479B4F548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6E23-3080-4005-B1BC-ACF8DF7F93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1D00-7709-459C-8007-534479B4F548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6E23-3080-4005-B1BC-ACF8DF7F93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9001D00-7709-459C-8007-534479B4F548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6E23-3080-4005-B1BC-ACF8DF7F93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9001D00-7709-459C-8007-534479B4F548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00D6E23-3080-4005-B1BC-ACF8DF7F933B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9001D00-7709-459C-8007-534479B4F548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00D6E23-3080-4005-B1BC-ACF8DF7F93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9001D00-7709-459C-8007-534479B4F548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00D6E23-3080-4005-B1BC-ACF8DF7F93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1D00-7709-459C-8007-534479B4F548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6E23-3080-4005-B1BC-ACF8DF7F93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9001D00-7709-459C-8007-534479B4F548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00D6E23-3080-4005-B1BC-ACF8DF7F93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9001D00-7709-459C-8007-534479B4F548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00D6E23-3080-4005-B1BC-ACF8DF7F93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9001D00-7709-459C-8007-534479B4F548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00D6E23-3080-4005-B1BC-ACF8DF7F93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9001D00-7709-459C-8007-534479B4F548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00D6E23-3080-4005-B1BC-ACF8DF7F93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6000" dirty="0" smtClean="0">
                <a:latin typeface="Bauhaus 93" pitchFamily="82" charset="0"/>
              </a:rPr>
              <a:t>Catálogo</a:t>
            </a:r>
            <a:endParaRPr lang="es-ES" sz="6000" dirty="0">
              <a:latin typeface="Bauhaus 93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3 Imagen" descr="_Nueva_imag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212976"/>
            <a:ext cx="3384376" cy="29706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Algerian" pitchFamily="82" charset="0"/>
                <a:cs typeface="Browallia New" pitchFamily="34" charset="-34"/>
              </a:rPr>
              <a:t>Caramelos</a:t>
            </a:r>
            <a:endParaRPr lang="es-ES" dirty="0">
              <a:latin typeface="Algerian" pitchFamily="82" charset="0"/>
              <a:cs typeface="Browallia New" pitchFamily="34" charset="-34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88024" y="1594776"/>
            <a:ext cx="3466728" cy="3418400"/>
          </a:xfrm>
        </p:spPr>
        <p:txBody>
          <a:bodyPr>
            <a:normAutofit fontScale="25000" lnSpcReduction="20000"/>
          </a:bodyPr>
          <a:lstStyle/>
          <a:p>
            <a:endParaRPr lang="es-ES" sz="4300" dirty="0" smtClean="0"/>
          </a:p>
          <a:p>
            <a:r>
              <a:rPr lang="es-ES" sz="5600" dirty="0" smtClean="0"/>
              <a:t>Caramelos violeta típicos de Madrid.</a:t>
            </a:r>
          </a:p>
          <a:p>
            <a:r>
              <a:rPr lang="es-ES" sz="5600" dirty="0" smtClean="0"/>
              <a:t> Tamaño: 200 gramos</a:t>
            </a:r>
          </a:p>
          <a:p>
            <a:r>
              <a:rPr lang="es-ES" sz="5600" dirty="0" smtClean="0"/>
              <a:t> Precios: 3 €/bolsa</a:t>
            </a:r>
          </a:p>
          <a:p>
            <a:endParaRPr lang="es-ES" sz="5600" dirty="0" smtClean="0"/>
          </a:p>
          <a:p>
            <a:endParaRPr lang="es-ES" sz="5600" dirty="0" smtClean="0"/>
          </a:p>
          <a:p>
            <a:endParaRPr lang="es-ES" sz="5600" dirty="0" smtClean="0"/>
          </a:p>
          <a:p>
            <a:endParaRPr lang="es-ES" sz="5600" dirty="0" smtClean="0"/>
          </a:p>
          <a:p>
            <a:endParaRPr lang="es-ES" sz="5600" dirty="0" smtClean="0"/>
          </a:p>
          <a:p>
            <a:endParaRPr lang="es-ES" sz="5600" dirty="0" smtClean="0"/>
          </a:p>
          <a:p>
            <a:endParaRPr lang="es-ES" sz="5600" dirty="0" smtClean="0"/>
          </a:p>
          <a:p>
            <a:endParaRPr lang="es-ES" sz="5600" dirty="0" smtClean="0"/>
          </a:p>
          <a:p>
            <a:endParaRPr lang="es-ES" sz="5600" dirty="0" smtClean="0"/>
          </a:p>
          <a:p>
            <a:r>
              <a:rPr lang="es-ES" sz="5600" dirty="0" smtClean="0"/>
              <a:t>Caramelos con sabor a romero.</a:t>
            </a:r>
          </a:p>
          <a:p>
            <a:r>
              <a:rPr lang="es-ES" sz="5600" dirty="0" smtClean="0"/>
              <a:t>Tamaño: 200 gramos</a:t>
            </a:r>
          </a:p>
          <a:p>
            <a:r>
              <a:rPr lang="es-ES" sz="5600" dirty="0" smtClean="0"/>
              <a:t>Precios: 3 €/ Bolsa</a:t>
            </a:r>
          </a:p>
          <a:p>
            <a:endParaRPr lang="es-ES" sz="4300" dirty="0" smtClean="0"/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Image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05669" y="1700808"/>
            <a:ext cx="2538339" cy="2039687"/>
          </a:xfrm>
          <a:prstGeom prst="rect">
            <a:avLst/>
          </a:prstGeom>
        </p:spPr>
      </p:pic>
      <p:pic>
        <p:nvPicPr>
          <p:cNvPr id="5" name="4 Imagen" descr="Imagen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4293096"/>
            <a:ext cx="2520280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Jabones y Velas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3968" y="2060848"/>
            <a:ext cx="3970784" cy="3528392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50000"/>
              </a:spcBef>
              <a:buNone/>
              <a:tabLst>
                <a:tab pos="2068513" algn="l"/>
              </a:tabLst>
            </a:pPr>
            <a:r>
              <a:rPr lang="es-ES" sz="1800" dirty="0" smtClean="0"/>
              <a:t>Jabones pequeños</a:t>
            </a:r>
          </a:p>
          <a:p>
            <a:pPr>
              <a:spcBef>
                <a:spcPct val="50000"/>
              </a:spcBef>
              <a:tabLst>
                <a:tab pos="2068513" algn="l"/>
              </a:tabLst>
            </a:pPr>
            <a:r>
              <a:rPr lang="es-ES" sz="1800" dirty="0" smtClean="0"/>
              <a:t>  Lote 6 </a:t>
            </a:r>
            <a:r>
              <a:rPr lang="es-ES" sz="1800" dirty="0" err="1" smtClean="0"/>
              <a:t>unds</a:t>
            </a:r>
            <a:r>
              <a:rPr lang="es-ES" sz="1800" dirty="0" smtClean="0"/>
              <a:t>                    1,50 €</a:t>
            </a:r>
          </a:p>
          <a:p>
            <a:pPr>
              <a:spcBef>
                <a:spcPct val="50000"/>
              </a:spcBef>
              <a:tabLst>
                <a:tab pos="2068513" algn="l"/>
              </a:tabLst>
            </a:pPr>
            <a:r>
              <a:rPr lang="es-ES" sz="1800" dirty="0" smtClean="0"/>
              <a:t>  Lote 12 </a:t>
            </a:r>
            <a:r>
              <a:rPr lang="es-ES" sz="1800" dirty="0" err="1" smtClean="0"/>
              <a:t>unds</a:t>
            </a:r>
            <a:r>
              <a:rPr lang="es-ES" sz="1800" dirty="0" smtClean="0"/>
              <a:t>                  2,50 €</a:t>
            </a:r>
          </a:p>
          <a:p>
            <a:pPr>
              <a:spcBef>
                <a:spcPct val="50000"/>
              </a:spcBef>
              <a:tabLst>
                <a:tab pos="2068513" algn="l"/>
              </a:tabLst>
            </a:pPr>
            <a:endParaRPr lang="es-ES" sz="1800" dirty="0" smtClean="0"/>
          </a:p>
          <a:p>
            <a:pPr>
              <a:spcBef>
                <a:spcPct val="50000"/>
              </a:spcBef>
              <a:tabLst>
                <a:tab pos="2068513" algn="l"/>
              </a:tabLst>
            </a:pPr>
            <a:endParaRPr lang="es-ES" sz="1800" dirty="0" smtClean="0"/>
          </a:p>
          <a:p>
            <a:pPr>
              <a:spcBef>
                <a:spcPct val="50000"/>
              </a:spcBef>
              <a:tabLst>
                <a:tab pos="2068513" algn="l"/>
              </a:tabLst>
            </a:pPr>
            <a:endParaRPr lang="es-ES" sz="1800" dirty="0" smtClean="0"/>
          </a:p>
          <a:p>
            <a:pPr>
              <a:spcBef>
                <a:spcPct val="50000"/>
              </a:spcBef>
              <a:tabLst>
                <a:tab pos="2068513" algn="l"/>
              </a:tabLst>
            </a:pPr>
            <a:endParaRPr lang="es-ES" sz="1800" dirty="0" smtClean="0"/>
          </a:p>
          <a:p>
            <a:pPr>
              <a:spcBef>
                <a:spcPct val="50000"/>
              </a:spcBef>
              <a:tabLst>
                <a:tab pos="2068513" algn="l"/>
              </a:tabLst>
            </a:pPr>
            <a:endParaRPr lang="es-ES" sz="1800" dirty="0" smtClean="0"/>
          </a:p>
          <a:p>
            <a:pPr>
              <a:spcBef>
                <a:spcPct val="50000"/>
              </a:spcBef>
              <a:tabLst>
                <a:tab pos="2068513" algn="l"/>
              </a:tabLst>
            </a:pPr>
            <a:endParaRPr lang="es-ES" sz="1800" dirty="0" smtClean="0"/>
          </a:p>
          <a:p>
            <a:pPr>
              <a:spcBef>
                <a:spcPct val="50000"/>
              </a:spcBef>
              <a:buNone/>
              <a:tabLst>
                <a:tab pos="1800225" algn="l"/>
                <a:tab pos="1970088" algn="l"/>
                <a:tab pos="2152650" algn="l"/>
              </a:tabLst>
            </a:pPr>
            <a:r>
              <a:rPr lang="es-ES" sz="1800" dirty="0" smtClean="0"/>
              <a:t>Velas flotantes </a:t>
            </a:r>
          </a:p>
          <a:p>
            <a:pPr>
              <a:spcBef>
                <a:spcPct val="50000"/>
              </a:spcBef>
              <a:tabLst>
                <a:tab pos="1800225" algn="l"/>
                <a:tab pos="1970088" algn="l"/>
                <a:tab pos="2152650" algn="l"/>
              </a:tabLst>
            </a:pPr>
            <a:r>
              <a:rPr lang="es-ES" sz="1800" dirty="0" smtClean="0"/>
              <a:t>   Lote 6 </a:t>
            </a:r>
            <a:r>
              <a:rPr lang="es-ES" sz="1800" dirty="0" err="1" smtClean="0"/>
              <a:t>unds</a:t>
            </a:r>
            <a:r>
              <a:rPr lang="es-ES" sz="1800" dirty="0" smtClean="0"/>
              <a:t>                  2,50 €</a:t>
            </a:r>
          </a:p>
          <a:p>
            <a:pPr>
              <a:spcBef>
                <a:spcPct val="50000"/>
              </a:spcBef>
              <a:tabLst>
                <a:tab pos="1800225" algn="l"/>
                <a:tab pos="1970088" algn="l"/>
                <a:tab pos="2152650" algn="l"/>
              </a:tabLst>
            </a:pPr>
            <a:r>
              <a:rPr lang="es-ES" sz="1800" dirty="0" smtClean="0"/>
              <a:t>   Lote 12 </a:t>
            </a:r>
            <a:r>
              <a:rPr lang="es-ES" sz="1800" dirty="0" err="1" smtClean="0"/>
              <a:t>unds</a:t>
            </a:r>
            <a:r>
              <a:rPr lang="es-ES" sz="1800" dirty="0" smtClean="0"/>
              <a:t>                4,00 €</a:t>
            </a:r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6" name="Rectangle 48" descr="DSCN5231"/>
          <p:cNvSpPr>
            <a:spLocks noChangeArrowheads="1"/>
          </p:cNvSpPr>
          <p:nvPr/>
        </p:nvSpPr>
        <p:spPr bwMode="auto">
          <a:xfrm>
            <a:off x="1403648" y="1844824"/>
            <a:ext cx="2304256" cy="1597547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" name="Rectangle 46" descr="DSCN5072"/>
          <p:cNvSpPr>
            <a:spLocks noChangeArrowheads="1"/>
          </p:cNvSpPr>
          <p:nvPr/>
        </p:nvSpPr>
        <p:spPr bwMode="auto">
          <a:xfrm>
            <a:off x="1403648" y="4293096"/>
            <a:ext cx="2376264" cy="1584176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Repostería</a:t>
            </a:r>
            <a:endParaRPr lang="es-ES" dirty="0"/>
          </a:p>
        </p:txBody>
      </p:sp>
      <p:pic>
        <p:nvPicPr>
          <p:cNvPr id="4" name="Picture 3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16832"/>
            <a:ext cx="1872208" cy="17341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4499992" y="1772816"/>
            <a:ext cx="227498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Besitos de Manzana</a:t>
            </a:r>
          </a:p>
          <a:p>
            <a:pPr lvl="0" fontAlgn="b">
              <a:spcBef>
                <a:spcPct val="0"/>
              </a:spcBef>
              <a:spcAft>
                <a:spcPct val="0"/>
              </a:spcAf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lvl="0" fontAlgn="b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  <a:cs typeface="Arial" charset="0"/>
            </a:endParaRPr>
          </a:p>
          <a:p>
            <a:pPr lvl="0" fontAlgn="b">
              <a:spcBef>
                <a:spcPct val="0"/>
              </a:spcBef>
              <a:spcAft>
                <a:spcPct val="0"/>
              </a:spcAf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084168" y="1772816"/>
            <a:ext cx="17735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96913" lvl="0" algn="ctr" fontAlgn="b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Granel   </a:t>
            </a:r>
          </a:p>
          <a:p>
            <a:pPr marL="696913" lvl="0" algn="ctr" fontAlgn="b">
              <a:spcBef>
                <a:spcPct val="0"/>
              </a:spcBef>
              <a:spcAft>
                <a:spcPct val="0"/>
              </a:spcAf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139952" y="2132856"/>
            <a:ext cx="41857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12700" fontAlgn="b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Caja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2 Kg</a:t>
            </a:r>
          </a:p>
          <a:p>
            <a:pPr marL="342900" lvl="0" indent="12700" fontAlgn="b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charset="0"/>
              </a:rPr>
              <a:t>Precio:13,00 € (El Kg sale a 6,50 €)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9" name="Picture 100" descr="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0705" y="4005064"/>
            <a:ext cx="2278295" cy="207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"/>
          <p:cNvSpPr/>
          <p:nvPr/>
        </p:nvSpPr>
        <p:spPr>
          <a:xfrm>
            <a:off x="4499992" y="4005064"/>
            <a:ext cx="382668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Empanadilla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Cabello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Granel</a:t>
            </a:r>
            <a:endParaRPr lang="en-US" dirty="0" smtClean="0">
              <a:latin typeface="Arial" charset="0"/>
              <a:cs typeface="Arial" charset="0"/>
            </a:endParaRPr>
          </a:p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Caja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2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Kg</a:t>
            </a:r>
          </a:p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en-US" baseline="0" dirty="0" smtClean="0">
                <a:latin typeface="Arial" charset="0"/>
                <a:cs typeface="Arial" charset="0"/>
              </a:rPr>
              <a:t>Precio:12,00  €(El Kg sale</a:t>
            </a:r>
            <a:r>
              <a:rPr lang="en-US" dirty="0" smtClean="0">
                <a:latin typeface="Arial" charset="0"/>
                <a:cs typeface="Arial" charset="0"/>
              </a:rPr>
              <a:t> a 6,00 €)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Repostería integral</a:t>
            </a:r>
            <a:endParaRPr lang="es-ES" dirty="0"/>
          </a:p>
        </p:txBody>
      </p:sp>
      <p:pic>
        <p:nvPicPr>
          <p:cNvPr id="4" name="Picture 33" descr="e soja y manzan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092" t="19063" r="9091" b="20567"/>
          <a:stretch>
            <a:fillRect/>
          </a:stretch>
        </p:blipFill>
        <p:spPr bwMode="auto">
          <a:xfrm>
            <a:off x="1403648" y="1916832"/>
            <a:ext cx="280831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Elipse"/>
          <p:cNvSpPr/>
          <p:nvPr/>
        </p:nvSpPr>
        <p:spPr>
          <a:xfrm>
            <a:off x="3491880" y="2348880"/>
            <a:ext cx="504056" cy="9361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AutoShape 34"/>
          <p:cNvSpPr>
            <a:spLocks noChangeArrowheads="1"/>
          </p:cNvSpPr>
          <p:nvPr/>
        </p:nvSpPr>
        <p:spPr bwMode="auto">
          <a:xfrm>
            <a:off x="4788024" y="3429000"/>
            <a:ext cx="877887" cy="285750"/>
          </a:xfrm>
          <a:prstGeom prst="wedgeRectCallout">
            <a:avLst>
              <a:gd name="adj1" fmla="val -182731"/>
              <a:gd name="adj2" fmla="val -169444"/>
            </a:avLst>
          </a:prstGeom>
          <a:solidFill>
            <a:srgbClr val="F0AE33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_tradnl" sz="900" dirty="0"/>
              <a:t>INTEGRAL SIN AZÚCAR</a:t>
            </a:r>
            <a:endParaRPr lang="es-ES" sz="900" dirty="0"/>
          </a:p>
        </p:txBody>
      </p:sp>
      <p:sp>
        <p:nvSpPr>
          <p:cNvPr id="8" name="7 Rectángulo"/>
          <p:cNvSpPr/>
          <p:nvPr/>
        </p:nvSpPr>
        <p:spPr>
          <a:xfrm>
            <a:off x="4499992" y="2060848"/>
            <a:ext cx="251863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Galleta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Soja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Manzana </a:t>
            </a:r>
          </a:p>
          <a:p>
            <a:pPr lvl="0" fontAlgn="b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charset="0"/>
                <a:cs typeface="Arial" charset="0"/>
              </a:rPr>
              <a:t>1 </a:t>
            </a:r>
            <a:r>
              <a:rPr lang="en-US" dirty="0" err="1" smtClean="0">
                <a:latin typeface="Arial" charset="0"/>
                <a:cs typeface="Arial" charset="0"/>
              </a:rPr>
              <a:t>Paquete</a:t>
            </a:r>
            <a:r>
              <a:rPr lang="en-US" dirty="0" smtClean="0">
                <a:latin typeface="Arial" charset="0"/>
                <a:cs typeface="Arial" charset="0"/>
              </a:rPr>
              <a:t> 12 Uni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</a:p>
          <a:p>
            <a:pPr lvl="0" fontAlgn="b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latin typeface="Arial" charset="0"/>
                <a:cs typeface="Arial" charset="0"/>
              </a:rPr>
              <a:t>Precio</a:t>
            </a:r>
            <a:r>
              <a:rPr lang="en-US" dirty="0" smtClean="0">
                <a:latin typeface="Arial" charset="0"/>
                <a:cs typeface="Arial" charset="0"/>
              </a:rPr>
              <a:t> 1 € </a:t>
            </a:r>
            <a:endParaRPr lang="en-US" dirty="0" smtClean="0">
              <a:latin typeface="Arial" charset="0"/>
              <a:cs typeface="Arial" charset="0"/>
            </a:endParaRPr>
          </a:p>
          <a:p>
            <a:pPr lvl="0" fontAlgn="b">
              <a:spcBef>
                <a:spcPct val="0"/>
              </a:spcBef>
              <a:spcAft>
                <a:spcPct val="0"/>
              </a:spcAf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9" name="Picture 34" descr="e lazo con cereales"/>
          <p:cNvPicPr>
            <a:picLocks noChangeAspect="1" noChangeArrowheads="1"/>
          </p:cNvPicPr>
          <p:nvPr/>
        </p:nvPicPr>
        <p:blipFill>
          <a:blip r:embed="rId3" cstate="print"/>
          <a:srcRect l="2564" t="25132" r="2564" b="17423"/>
          <a:stretch>
            <a:fillRect/>
          </a:stretch>
        </p:blipFill>
        <p:spPr bwMode="auto">
          <a:xfrm>
            <a:off x="1403648" y="4221088"/>
            <a:ext cx="280831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"/>
          <p:cNvSpPr/>
          <p:nvPr/>
        </p:nvSpPr>
        <p:spPr>
          <a:xfrm>
            <a:off x="4572000" y="4653136"/>
            <a:ext cx="255711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Lazo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Integral </a:t>
            </a:r>
          </a:p>
          <a:p>
            <a:pPr lvl="0" fontAlgn="b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charset="0"/>
              </a:rPr>
              <a:t>1 </a:t>
            </a:r>
            <a:r>
              <a:rPr lang="en-US" dirty="0" err="1" smtClean="0">
                <a:latin typeface="Arial" charset="0"/>
              </a:rPr>
              <a:t>Paquete</a:t>
            </a:r>
            <a:r>
              <a:rPr lang="en-US" dirty="0" smtClean="0">
                <a:latin typeface="Arial" charset="0"/>
              </a:rPr>
              <a:t> 12 </a:t>
            </a:r>
            <a:r>
              <a:rPr lang="en-US" dirty="0" err="1" smtClean="0">
                <a:latin typeface="Arial" charset="0"/>
              </a:rPr>
              <a:t>unidades</a:t>
            </a:r>
            <a:endParaRPr lang="en-US" dirty="0" smtClean="0">
              <a:latin typeface="Arial" charset="0"/>
            </a:endParaRPr>
          </a:p>
          <a:p>
            <a:pPr lvl="0" fontAlgn="b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Precio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1€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3491880" y="4365104"/>
            <a:ext cx="504056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110</TotalTime>
  <Words>127</Words>
  <Application>Microsoft Office PowerPoint</Application>
  <PresentationFormat>Presentación en pantalla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Brío</vt:lpstr>
      <vt:lpstr>Catálogo</vt:lpstr>
      <vt:lpstr>Caramelos</vt:lpstr>
      <vt:lpstr>Jabones y Velas</vt:lpstr>
      <vt:lpstr>Repostería</vt:lpstr>
      <vt:lpstr>Repostería integral</vt:lpstr>
    </vt:vector>
  </TitlesOfParts>
  <Company>...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AL3</dc:title>
  <dc:creator>2GAT</dc:creator>
  <cp:lastModifiedBy>1gat</cp:lastModifiedBy>
  <cp:revision>14</cp:revision>
  <dcterms:created xsi:type="dcterms:W3CDTF">2013-04-05T10:15:28Z</dcterms:created>
  <dcterms:modified xsi:type="dcterms:W3CDTF">2013-04-08T12:12:13Z</dcterms:modified>
</cp:coreProperties>
</file>