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CC"/>
    <a:srgbClr val="FF33CC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4E3486-8180-49D7-95E4-5C314C65F4D9}" type="datetimeFigureOut">
              <a:rPr lang="es-ES" smtClean="0"/>
              <a:pPr/>
              <a:t>04/04/2013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694671-54AC-44AA-95A9-9FB88A92F75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Catálogo Triple B</a:t>
            </a:r>
            <a:endParaRPr lang="es-ES" sz="60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sz="2800" dirty="0" smtClean="0"/>
              <a:t>Fundación Tomillo</a:t>
            </a:r>
            <a:endParaRPr lang="es-E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+mn-lt"/>
              </a:rPr>
              <a:t>Ajos de Chinchón</a:t>
            </a:r>
            <a:endParaRPr lang="es-ES" b="1" dirty="0">
              <a:latin typeface="+mn-lt"/>
            </a:endParaRPr>
          </a:p>
        </p:txBody>
      </p:sp>
      <p:pic>
        <p:nvPicPr>
          <p:cNvPr id="5" name="6 Marcador de contenido" descr="AJO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34099"/>
          <a:stretch>
            <a:fillRect/>
          </a:stretch>
        </p:blipFill>
        <p:spPr>
          <a:xfrm>
            <a:off x="323528" y="2060848"/>
            <a:ext cx="3585666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Rectángulo"/>
          <p:cNvSpPr/>
          <p:nvPr/>
        </p:nvSpPr>
        <p:spPr>
          <a:xfrm>
            <a:off x="4355976" y="19888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Son blancos, fuertes y picantes, perfectos para cocinar, acompañar con cualquier entrante o al gusto que más quieran.</a:t>
            </a:r>
            <a:endParaRPr lang="es-E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44008" y="3789040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Monotype Corsiva" pitchFamily="66" charset="0"/>
              </a:rPr>
              <a:t>Falta confirmar Precios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6021288"/>
            <a:ext cx="91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251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7848872" cy="1224136"/>
          </a:xfrm>
        </p:spPr>
        <p:txBody>
          <a:bodyPr/>
          <a:lstStyle/>
          <a:p>
            <a:pPr algn="ctr"/>
            <a:r>
              <a:rPr lang="es-ES" sz="4000" dirty="0" smtClean="0"/>
              <a:t>Caramelos Violeta</a:t>
            </a:r>
            <a:endParaRPr lang="es-ES" sz="40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sz="3200" dirty="0" smtClean="0">
                <a:latin typeface="Monotype Corsiva" pitchFamily="66" charset="0"/>
              </a:rPr>
              <a:t>Caramelos violeta típicos de Madrid.</a:t>
            </a:r>
          </a:p>
          <a:p>
            <a:r>
              <a:rPr lang="es-ES" sz="3200" dirty="0" smtClean="0">
                <a:latin typeface="Monotype Corsiva" pitchFamily="66" charset="0"/>
              </a:rPr>
              <a:t> Tamaño: 200 gramos</a:t>
            </a:r>
          </a:p>
          <a:p>
            <a:r>
              <a:rPr lang="es-ES" sz="3200" dirty="0" smtClean="0">
                <a:latin typeface="Monotype Corsiva" pitchFamily="66" charset="0"/>
              </a:rPr>
              <a:t> Precios: 3 €/bolsa</a:t>
            </a:r>
          </a:p>
          <a:p>
            <a:r>
              <a:rPr lang="es-ES" sz="3200" dirty="0" smtClean="0">
                <a:latin typeface="Monotype Corsiva" pitchFamily="66" charset="0"/>
              </a:rPr>
              <a:t> Referencia: 252</a:t>
            </a:r>
          </a:p>
          <a:p>
            <a:endParaRPr lang="es-ES" dirty="0"/>
          </a:p>
        </p:txBody>
      </p:sp>
      <p:pic>
        <p:nvPicPr>
          <p:cNvPr id="10" name="5 Marcador de contenido" descr="violet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4040188" cy="3627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47664" y="908720"/>
            <a:ext cx="5544616" cy="1008112"/>
          </a:xfrm>
        </p:spPr>
        <p:txBody>
          <a:bodyPr/>
          <a:lstStyle/>
          <a:p>
            <a:pPr algn="ctr"/>
            <a:r>
              <a:rPr lang="es-ES" sz="2800" dirty="0" smtClean="0"/>
              <a:t>Corazones de Tela</a:t>
            </a:r>
            <a:endParaRPr lang="es-E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6016" y="44371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Precio: 1 </a:t>
            </a:r>
            <a:r>
              <a:rPr lang="es-ES" sz="2400" dirty="0" smtClean="0">
                <a:solidFill>
                  <a:srgbClr val="FF0000"/>
                </a:solidFill>
              </a:rPr>
              <a:t>€</a:t>
            </a: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6" name="1 Imagen" descr="Corazones de tela.pn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 t="2312"/>
          <a:stretch>
            <a:fillRect/>
          </a:stretch>
        </p:blipFill>
        <p:spPr>
          <a:xfrm>
            <a:off x="1115616" y="2060848"/>
            <a:ext cx="2581635" cy="3043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4716016" y="2348880"/>
            <a:ext cx="4115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Llavero en forma de corazón con un bonito acabado. </a:t>
            </a:r>
            <a:endParaRPr lang="es-ES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15616" y="5661248"/>
            <a:ext cx="88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Ref.253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latin typeface="+mn-lt"/>
              </a:rPr>
              <a:t>Puros de chocolate</a:t>
            </a:r>
            <a:endParaRPr lang="es-ES" sz="5400" b="1" dirty="0">
              <a:latin typeface="+mn-lt"/>
            </a:endParaRPr>
          </a:p>
        </p:txBody>
      </p:sp>
      <p:pic>
        <p:nvPicPr>
          <p:cNvPr id="4" name="6 Marcador de contenido" descr="pur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2943636" cy="331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4067944" y="2780928"/>
            <a:ext cx="4680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4000" dirty="0" smtClean="0">
                <a:solidFill>
                  <a:srgbClr val="660033"/>
                </a:solidFill>
                <a:latin typeface="Monotype Corsiva" pitchFamily="66" charset="0"/>
              </a:rPr>
              <a:t>Puros de chocolate</a:t>
            </a:r>
          </a:p>
          <a:p>
            <a:r>
              <a:rPr lang="es-ES" sz="4000" dirty="0" smtClean="0">
                <a:solidFill>
                  <a:srgbClr val="660033"/>
                </a:solidFill>
                <a:latin typeface="Monotype Corsiva" pitchFamily="66" charset="0"/>
              </a:rPr>
              <a:t>Referencia: Choco001</a:t>
            </a:r>
          </a:p>
          <a:p>
            <a:r>
              <a:rPr lang="es-ES" sz="4000" dirty="0" smtClean="0">
                <a:solidFill>
                  <a:srgbClr val="FF0000"/>
                </a:solidFill>
                <a:latin typeface="Monotype Corsiva" pitchFamily="66" charset="0"/>
              </a:rPr>
              <a:t>Precio: </a:t>
            </a:r>
            <a:r>
              <a:rPr lang="es-ES" sz="4000" dirty="0" smtClean="0">
                <a:solidFill>
                  <a:srgbClr val="FF0000"/>
                </a:solidFill>
                <a:latin typeface="Monotype Corsiva" pitchFamily="66" charset="0"/>
              </a:rPr>
              <a:t>1€</a:t>
            </a:r>
            <a:r>
              <a:rPr lang="es-ES" sz="4000" dirty="0" smtClean="0">
                <a:solidFill>
                  <a:srgbClr val="FF0000"/>
                </a:solidFill>
                <a:latin typeface="Monotype Corsiva" pitchFamily="66" charset="0"/>
              </a:rPr>
              <a:t>/unidad</a:t>
            </a:r>
            <a:endParaRPr lang="es-ES" sz="4000" dirty="0">
              <a:solidFill>
                <a:srgbClr val="660033"/>
              </a:solidFill>
              <a:latin typeface="Monotype Corsiva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 254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+mn-lt"/>
                <a:cs typeface="Andalus" pitchFamily="18" charset="-78"/>
              </a:rPr>
              <a:t>Titos de Campo de Criptana</a:t>
            </a:r>
            <a:endParaRPr lang="es-ES" b="1" dirty="0">
              <a:latin typeface="+mn-lt"/>
              <a:cs typeface="Andalus" pitchFamily="18" charset="-78"/>
            </a:endParaRPr>
          </a:p>
        </p:txBody>
      </p:sp>
      <p:pic>
        <p:nvPicPr>
          <p:cNvPr id="6" name="5 Marcador de contenido" descr="Image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62424" cy="2413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4067944" y="2636912"/>
            <a:ext cx="4374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Se consume frito, como un fruto seco. Podemos encontrarlos normales o con un ligero sabor a picante. No se los puede perder!!</a:t>
            </a:r>
            <a:endParaRPr lang="es-E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11960" y="4509120"/>
            <a:ext cx="328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Precio:  1,50 € (la bolsa)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2" y="5517232"/>
            <a:ext cx="94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255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latin typeface="+mn-lt"/>
              </a:rPr>
              <a:t>Almacenamiento</a:t>
            </a:r>
            <a:endParaRPr lang="es-ES" sz="5400" b="1" dirty="0">
              <a:latin typeface="+mn-lt"/>
            </a:endParaRPr>
          </a:p>
        </p:txBody>
      </p:sp>
      <p:pic>
        <p:nvPicPr>
          <p:cNvPr id="4" name="Picture 2" descr="C:\ALEXIS ESCALANTE\Cooperativa Made with love\Estatutos y Actas\1501632_picture_401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3648075" cy="3648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4067944" y="234888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Controla tus bolígrafos</a:t>
            </a:r>
          </a:p>
          <a:p>
            <a:pPr marL="360000" indent="0">
              <a:buNone/>
            </a:pPr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Bolígrafos en la puerta de la nevera en un soporte magnético. Disponible en varios colores.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73600" y="5092715"/>
            <a:ext cx="1917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Precio:  </a:t>
            </a:r>
            <a:r>
              <a:rPr lang="es-ES" sz="2400" dirty="0" smtClean="0">
                <a:solidFill>
                  <a:srgbClr val="FF0000"/>
                </a:solidFill>
              </a:rPr>
              <a:t>1.80</a:t>
            </a:r>
            <a:r>
              <a:rPr lang="es-ES" sz="2400" dirty="0" smtClean="0">
                <a:solidFill>
                  <a:srgbClr val="FF0000"/>
                </a:solidFill>
              </a:rPr>
              <a:t>€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Ref: 256Rojo</a:t>
            </a:r>
          </a:p>
          <a:p>
            <a:r>
              <a:rPr lang="es-ES" dirty="0" smtClean="0"/>
              <a:t>Ref: 257Azul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Reloj controlador de Cocina</a:t>
            </a:r>
            <a:endParaRPr lang="es-ES" dirty="0">
              <a:latin typeface="+mn-lt"/>
            </a:endParaRPr>
          </a:p>
        </p:txBody>
      </p:sp>
      <p:pic>
        <p:nvPicPr>
          <p:cNvPr id="4" name="Picture 2" descr="C:\ALEXIS ESCALANTE\Cooperativa Made with love\Estatutos y Actas\1600221_picture_4371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9"/>
            <a:ext cx="3648075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4139952" y="24928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indent="0"/>
            <a:r>
              <a:rPr lang="es-ES" sz="2400" b="1" dirty="0" smtClean="0">
                <a:solidFill>
                  <a:schemeClr val="bg2">
                    <a:lumMod val="10000"/>
                  </a:schemeClr>
                </a:solidFill>
              </a:rPr>
              <a:t>Para que controles tus comidas y no termine todo en un incendio.</a:t>
            </a:r>
          </a:p>
          <a:p>
            <a:pPr marL="360000" indent="0">
              <a:buNone/>
            </a:pPr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Minutero en forma de huevo. Disponible en varios colores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5013176"/>
            <a:ext cx="203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Precio :  3,60€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2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Ref: 258Blanca </a:t>
            </a:r>
          </a:p>
          <a:p>
            <a:r>
              <a:rPr lang="es-ES" dirty="0" smtClean="0"/>
              <a:t>Ref: 259 Negra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Pendientes</a:t>
            </a:r>
            <a:endParaRPr lang="es-ES" dirty="0">
              <a:latin typeface="+mn-lt"/>
            </a:endParaRPr>
          </a:p>
        </p:txBody>
      </p:sp>
      <p:pic>
        <p:nvPicPr>
          <p:cNvPr id="4" name="3 Marcador de contenido" descr="Image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20888"/>
            <a:ext cx="4130269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148064" y="4581128"/>
            <a:ext cx="1677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Precio  3€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6056" y="249289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</a:rPr>
              <a:t>Pendiente  de metal trabajado en distintos tonos, ideales para el verano.</a:t>
            </a:r>
            <a:endParaRPr lang="es-E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56612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Ref: 260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229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Catálogo Triple B</vt:lpstr>
      <vt:lpstr>Ajos de Chinchón</vt:lpstr>
      <vt:lpstr> </vt:lpstr>
      <vt:lpstr>Diapositiva 4</vt:lpstr>
      <vt:lpstr>Puros de chocolate</vt:lpstr>
      <vt:lpstr>Titos de Campo de Criptana</vt:lpstr>
      <vt:lpstr>Almacenamiento</vt:lpstr>
      <vt:lpstr>Reloj controlador de Cocina</vt:lpstr>
      <vt:lpstr>Pendientes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1GAT</dc:creator>
  <cp:lastModifiedBy>1GAT</cp:lastModifiedBy>
  <cp:revision>24</cp:revision>
  <dcterms:created xsi:type="dcterms:W3CDTF">2013-04-04T15:40:35Z</dcterms:created>
  <dcterms:modified xsi:type="dcterms:W3CDTF">2013-04-04T17:45:31Z</dcterms:modified>
</cp:coreProperties>
</file>