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B468CC1-F0C7-4780-ABAB-539154EDAEFB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4DEC5A6-9CCC-4C32-90A2-29085F9171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8CC1-F0C7-4780-ABAB-539154EDAEFB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C5A6-9CCC-4C32-90A2-29085F9171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8CC1-F0C7-4780-ABAB-539154EDAEFB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C5A6-9CCC-4C32-90A2-29085F9171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B468CC1-F0C7-4780-ABAB-539154EDAEFB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C5A6-9CCC-4C32-90A2-29085F9171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B468CC1-F0C7-4780-ABAB-539154EDAEFB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4DEC5A6-9CCC-4C32-90A2-29085F9171B3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468CC1-F0C7-4780-ABAB-539154EDAEFB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DEC5A6-9CCC-4C32-90A2-29085F9171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B468CC1-F0C7-4780-ABAB-539154EDAEFB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4DEC5A6-9CCC-4C32-90A2-29085F9171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8CC1-F0C7-4780-ABAB-539154EDAEFB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C5A6-9CCC-4C32-90A2-29085F9171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468CC1-F0C7-4780-ABAB-539154EDAEFB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DEC5A6-9CCC-4C32-90A2-29085F9171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B468CC1-F0C7-4780-ABAB-539154EDAEFB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4DEC5A6-9CCC-4C32-90A2-29085F9171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B468CC1-F0C7-4780-ABAB-539154EDAEFB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4DEC5A6-9CCC-4C32-90A2-29085F9171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468CC1-F0C7-4780-ABAB-539154EDAEFB}" type="datetimeFigureOut">
              <a:rPr lang="es-ES" smtClean="0"/>
              <a:pPr/>
              <a:t>15/03/2013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4DEC5A6-9CCC-4C32-90A2-29085F9171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Catalogo Esmajuca</a:t>
            </a:r>
            <a:endParaRPr lang="es-ES" dirty="0"/>
          </a:p>
        </p:txBody>
      </p:sp>
      <p:pic>
        <p:nvPicPr>
          <p:cNvPr id="4" name="3 Imagen" descr="esmajuc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708920"/>
            <a:ext cx="3092136" cy="35143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Caramelos Violeta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Caramelos violeta típicos de Madrid.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Tamaño: 200gr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Precios: 3€/bolsa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Referencia: Vio001</a:t>
            </a:r>
          </a:p>
          <a:p>
            <a:endParaRPr lang="es-ES" dirty="0"/>
          </a:p>
        </p:txBody>
      </p:sp>
      <p:pic>
        <p:nvPicPr>
          <p:cNvPr id="4" name="5 Marcador de contenido" descr="viole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636912"/>
            <a:ext cx="3738469" cy="33569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Rosquillas de Santa Clara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Son rosquillas muy típicas de Madrid y sobretodo en la época de San Isidro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Tipo : Granel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Descripción : Nevadita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Unidad : 1,6 Kg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6" descr="rosquilla nevadi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068960"/>
            <a:ext cx="3494716" cy="2658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Barquillos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Son muy típicos en la fiesta de San Isidro</a:t>
            </a:r>
          </a:p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Formato : Granel</a:t>
            </a:r>
          </a:p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Descripción : Vainilla o chocolate</a:t>
            </a:r>
          </a:p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Unidad : 1,5 Kg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Picture 59" descr="cervat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852936"/>
            <a:ext cx="1695189" cy="1525786"/>
          </a:xfrm>
          <a:prstGeom prst="rect">
            <a:avLst/>
          </a:prstGeom>
          <a:noFill/>
        </p:spPr>
      </p:pic>
      <p:pic>
        <p:nvPicPr>
          <p:cNvPr id="5" name="Picture 60" descr="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509120"/>
            <a:ext cx="1714143" cy="1844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</TotalTime>
  <Words>76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Brío</vt:lpstr>
      <vt:lpstr>Catalogo Esmajuca</vt:lpstr>
      <vt:lpstr>Caramelos Violeta</vt:lpstr>
      <vt:lpstr>Rosquillas de Santa Clara</vt:lpstr>
      <vt:lpstr>Barquillos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 Esmajuca</dc:title>
  <dc:creator>2pcpi</dc:creator>
  <cp:lastModifiedBy>2pcpi</cp:lastModifiedBy>
  <cp:revision>6</cp:revision>
  <dcterms:created xsi:type="dcterms:W3CDTF">2013-03-15T10:58:21Z</dcterms:created>
  <dcterms:modified xsi:type="dcterms:W3CDTF">2013-03-15T12:18:05Z</dcterms:modified>
</cp:coreProperties>
</file>