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6" r:id="rId8"/>
    <p:sldId id="264" r:id="rId9"/>
    <p:sldId id="265" r:id="rId10"/>
    <p:sldId id="270" r:id="rId11"/>
    <p:sldId id="269" r:id="rId12"/>
    <p:sldId id="268" r:id="rId13"/>
    <p:sldId id="271" r:id="rId14"/>
    <p:sldId id="267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7A77E-7BA1-476B-9A4E-36193556CFEF}" type="datetimeFigureOut">
              <a:rPr lang="es-ES" smtClean="0"/>
              <a:pPr/>
              <a:t>22/04/2013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EF99F-A69D-48F0-B895-CFE2C5705C9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7A77E-7BA1-476B-9A4E-36193556CFEF}" type="datetimeFigureOut">
              <a:rPr lang="es-ES" smtClean="0"/>
              <a:pPr/>
              <a:t>22/04/2013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EF99F-A69D-48F0-B895-CFE2C5705C9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7A77E-7BA1-476B-9A4E-36193556CFEF}" type="datetimeFigureOut">
              <a:rPr lang="es-ES" smtClean="0"/>
              <a:pPr/>
              <a:t>22/04/2013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EF99F-A69D-48F0-B895-CFE2C5705C9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dirty="0" smtClean="0"/>
              <a:t>Haga clic para modificar el estilo de texto del patrón</a:t>
            </a:r>
          </a:p>
          <a:p>
            <a:pPr lvl="1" eaLnBrk="1" latinLnBrk="0" hangingPunct="1"/>
            <a:r>
              <a:rPr lang="es-ES" dirty="0" smtClean="0"/>
              <a:t>Segundo nivel</a:t>
            </a:r>
          </a:p>
          <a:p>
            <a:pPr lvl="2" eaLnBrk="1" latinLnBrk="0" hangingPunct="1"/>
            <a:r>
              <a:rPr lang="es-ES" dirty="0" smtClean="0"/>
              <a:t>Tercer nivel</a:t>
            </a:r>
          </a:p>
          <a:p>
            <a:pPr lvl="3" eaLnBrk="1" latinLnBrk="0" hangingPunct="1"/>
            <a:r>
              <a:rPr lang="es-ES" dirty="0" smtClean="0"/>
              <a:t>Cuarto nivel</a:t>
            </a:r>
          </a:p>
          <a:p>
            <a:pPr lvl="4" eaLnBrk="1" latinLnBrk="0" hangingPunct="1"/>
            <a:r>
              <a:rPr lang="es-ES" dirty="0" smtClean="0"/>
              <a:t>Quinto nivel</a:t>
            </a:r>
            <a:endParaRPr kumimoji="0"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7A77E-7BA1-476B-9A4E-36193556CFEF}" type="datetimeFigureOut">
              <a:rPr lang="es-ES" smtClean="0"/>
              <a:pPr/>
              <a:t>22/04/2013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EF99F-A69D-48F0-B895-CFE2C5705C9B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1026" name="Picture 2" descr="C:\Users\2pcpi\Desktop\clam sim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5949280"/>
            <a:ext cx="1720602" cy="67758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7A77E-7BA1-476B-9A4E-36193556CFEF}" type="datetimeFigureOut">
              <a:rPr lang="es-ES" smtClean="0"/>
              <a:pPr/>
              <a:t>22/04/2013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EF99F-A69D-48F0-B895-CFE2C5705C9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7A77E-7BA1-476B-9A4E-36193556CFEF}" type="datetimeFigureOut">
              <a:rPr lang="es-ES" smtClean="0"/>
              <a:pPr/>
              <a:t>22/04/2013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EF99F-A69D-48F0-B895-CFE2C5705C9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7A77E-7BA1-476B-9A4E-36193556CFEF}" type="datetimeFigureOut">
              <a:rPr lang="es-ES" smtClean="0"/>
              <a:pPr/>
              <a:t>22/04/2013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EF99F-A69D-48F0-B895-CFE2C5705C9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7A77E-7BA1-476B-9A4E-36193556CFEF}" type="datetimeFigureOut">
              <a:rPr lang="es-ES" smtClean="0"/>
              <a:pPr/>
              <a:t>22/04/2013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EF99F-A69D-48F0-B895-CFE2C5705C9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7A77E-7BA1-476B-9A4E-36193556CFEF}" type="datetimeFigureOut">
              <a:rPr lang="es-ES" smtClean="0"/>
              <a:pPr/>
              <a:t>22/04/2013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EF99F-A69D-48F0-B895-CFE2C5705C9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7A77E-7BA1-476B-9A4E-36193556CFEF}" type="datetimeFigureOut">
              <a:rPr lang="es-ES" smtClean="0"/>
              <a:pPr/>
              <a:t>22/04/2013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EF99F-A69D-48F0-B895-CFE2C5705C9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7A77E-7BA1-476B-9A4E-36193556CFEF}" type="datetimeFigureOut">
              <a:rPr lang="es-ES" smtClean="0"/>
              <a:pPr/>
              <a:t>22/04/2013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02EF99F-A69D-48F0-B895-CFE2C5705C9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547A77E-7BA1-476B-9A4E-36193556CFEF}" type="datetimeFigureOut">
              <a:rPr lang="es-ES" smtClean="0"/>
              <a:pPr/>
              <a:t>22/04/2013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02EF99F-A69D-48F0-B895-CFE2C5705C9B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836712"/>
            <a:ext cx="8280920" cy="1422971"/>
          </a:xfrm>
        </p:spPr>
        <p:txBody>
          <a:bodyPr>
            <a:normAutofit/>
          </a:bodyPr>
          <a:lstStyle/>
          <a:p>
            <a:r>
              <a:rPr lang="es-ES" sz="6000" dirty="0" smtClean="0">
                <a:latin typeface="Berlin Sans FB Demi" pitchFamily="34" charset="0"/>
              </a:rPr>
              <a:t>Catálogo de productos</a:t>
            </a:r>
            <a:endParaRPr lang="es-ES" sz="6000" dirty="0">
              <a:latin typeface="Berlin Sans FB Demi" pitchFamily="34" charset="0"/>
            </a:endParaRPr>
          </a:p>
        </p:txBody>
      </p:sp>
      <p:pic>
        <p:nvPicPr>
          <p:cNvPr id="4" name="3 Imagen" descr="clam si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3501008"/>
            <a:ext cx="5184576" cy="16742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021056"/>
          </a:xfrm>
        </p:spPr>
        <p:txBody>
          <a:bodyPr>
            <a:normAutofit/>
          </a:bodyPr>
          <a:lstStyle/>
          <a:p>
            <a:pPr algn="ctr"/>
            <a:r>
              <a:rPr lang="es-ES" sz="9600" dirty="0" smtClean="0">
                <a:latin typeface="Berlin Sans FB Demi" pitchFamily="34" charset="0"/>
              </a:rPr>
              <a:t>Caramelos Paco</a:t>
            </a:r>
            <a:endParaRPr lang="es-ES" sz="9600" dirty="0">
              <a:latin typeface="Berlin Sans FB Demi" pitchFamily="34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r>
              <a:rPr lang="es-ES" sz="3600" dirty="0" smtClean="0">
                <a:latin typeface="Berlin Sans FB Demi" pitchFamily="34" charset="0"/>
              </a:rPr>
              <a:t>Caramelos violeta</a:t>
            </a:r>
            <a:endParaRPr lang="es-ES" sz="3600" dirty="0">
              <a:latin typeface="Berlin Sans FB Demi" pitchFamily="34" charset="0"/>
            </a:endParaRPr>
          </a:p>
        </p:txBody>
      </p:sp>
      <p:pic>
        <p:nvPicPr>
          <p:cNvPr id="4" name="5 Marcador de contenido" descr="violet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844824"/>
            <a:ext cx="7272808" cy="3816424"/>
          </a:xfrm>
        </p:spPr>
      </p:pic>
      <p:sp>
        <p:nvSpPr>
          <p:cNvPr id="5" name="4 CuadroTexto"/>
          <p:cNvSpPr txBox="1"/>
          <p:nvPr/>
        </p:nvSpPr>
        <p:spPr>
          <a:xfrm>
            <a:off x="683568" y="616530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Berlin Sans FB Demi" pitchFamily="34" charset="0"/>
              </a:rPr>
              <a:t>Ref.: 0007</a:t>
            </a:r>
            <a:endParaRPr lang="es-ES" dirty="0">
              <a:latin typeface="Berlin Sans FB Demi" pitchFamily="34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smtClean="0">
                <a:latin typeface="Berlin Sans FB Demi" pitchFamily="34" charset="0"/>
              </a:rPr>
              <a:t>Picotas: Cereza, Sandia y Coca-Cola</a:t>
            </a:r>
            <a:endParaRPr lang="es-ES" sz="3600" dirty="0">
              <a:latin typeface="Berlin Sans FB Demi" pitchFamily="34" charset="0"/>
            </a:endParaRPr>
          </a:p>
        </p:txBody>
      </p:sp>
      <p:pic>
        <p:nvPicPr>
          <p:cNvPr id="4" name="4 Marcador de contenido" descr="picotas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2132856"/>
            <a:ext cx="3175156" cy="2016224"/>
          </a:xfrm>
        </p:spPr>
      </p:pic>
      <p:pic>
        <p:nvPicPr>
          <p:cNvPr id="5" name="6 Marcador de contenido" descr="picotas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2132857"/>
            <a:ext cx="3168352" cy="1944216"/>
          </a:xfrm>
          <a:prstGeom prst="rect">
            <a:avLst/>
          </a:prstGeom>
        </p:spPr>
      </p:pic>
      <p:pic>
        <p:nvPicPr>
          <p:cNvPr id="6" name="5 Marcador de contenido" descr="picotas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4437112"/>
            <a:ext cx="3096344" cy="2088232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467544" y="623731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Berlin Sans FB Demi" pitchFamily="34" charset="0"/>
              </a:rPr>
              <a:t>Ref.: 0008</a:t>
            </a:r>
            <a:endParaRPr lang="es-ES" dirty="0">
              <a:latin typeface="Berlin Sans FB Demi" pitchFamily="34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es-ES" sz="3600" b="1" dirty="0" smtClean="0">
                <a:latin typeface="Berlin Sans FB Demi" pitchFamily="34" charset="0"/>
                <a:cs typeface="MV Boli" pitchFamily="2" charset="0"/>
              </a:rPr>
              <a:t>Tortas de Alcázar de San Juan</a:t>
            </a:r>
            <a:endParaRPr lang="es-ES" sz="3600" dirty="0">
              <a:latin typeface="Berlin Sans FB Demi" pitchFamily="34" charset="0"/>
            </a:endParaRPr>
          </a:p>
        </p:txBody>
      </p:sp>
      <p:pic>
        <p:nvPicPr>
          <p:cNvPr id="4" name="8 Marcador de contenido" descr="torta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844824"/>
            <a:ext cx="8064896" cy="3960440"/>
          </a:xfrm>
        </p:spPr>
      </p:pic>
      <p:sp>
        <p:nvSpPr>
          <p:cNvPr id="5" name="4 CuadroTexto"/>
          <p:cNvSpPr txBox="1"/>
          <p:nvPr/>
        </p:nvSpPr>
        <p:spPr>
          <a:xfrm>
            <a:off x="467544" y="602128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Berlin Sans FB Demi" pitchFamily="34" charset="0"/>
              </a:rPr>
              <a:t>Ref.: 0009</a:t>
            </a:r>
            <a:endParaRPr lang="es-ES" dirty="0">
              <a:latin typeface="Berlin Sans FB Demi" pitchFamily="34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ES" sz="3600" dirty="0" smtClean="0">
                <a:latin typeface="Berlin Sans FB Demi" pitchFamily="34" charset="0"/>
              </a:rPr>
              <a:t>Referencias y precios:</a:t>
            </a:r>
            <a:endParaRPr lang="es-ES" sz="3600" dirty="0">
              <a:latin typeface="Berlin Sans FB Dem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389120"/>
          </a:xfrm>
        </p:spPr>
        <p:txBody>
          <a:bodyPr>
            <a:normAutofit/>
          </a:bodyPr>
          <a:lstStyle/>
          <a:p>
            <a:r>
              <a:rPr lang="es-ES" sz="2200" dirty="0" smtClean="0">
                <a:latin typeface="Berlin Sans FB Demi" pitchFamily="34" charset="0"/>
              </a:rPr>
              <a:t>0001:    </a:t>
            </a:r>
            <a:r>
              <a:rPr lang="es-ES" sz="2200" dirty="0" smtClean="0">
                <a:latin typeface="Berlin Sans FB Demi" pitchFamily="34" charset="0"/>
              </a:rPr>
              <a:t>6,60€</a:t>
            </a:r>
            <a:endParaRPr lang="es-ES" sz="2200" dirty="0" smtClean="0">
              <a:latin typeface="Berlin Sans FB Demi" pitchFamily="34" charset="0"/>
            </a:endParaRPr>
          </a:p>
          <a:p>
            <a:r>
              <a:rPr lang="es-ES" sz="2200" dirty="0" smtClean="0">
                <a:latin typeface="Berlin Sans FB Demi" pitchFamily="34" charset="0"/>
              </a:rPr>
              <a:t>0002:   Grande= </a:t>
            </a:r>
            <a:r>
              <a:rPr lang="es-ES" sz="2200" dirty="0" smtClean="0">
                <a:latin typeface="Berlin Sans FB Demi" pitchFamily="34" charset="0"/>
              </a:rPr>
              <a:t>6,60</a:t>
            </a:r>
            <a:r>
              <a:rPr lang="es-ES" sz="2200" dirty="0" smtClean="0">
                <a:latin typeface="Berlin Sans FB Demi" pitchFamily="34" charset="0"/>
              </a:rPr>
              <a:t>€	Pequeña= </a:t>
            </a:r>
            <a:r>
              <a:rPr lang="es-ES" sz="2200" dirty="0" smtClean="0">
                <a:latin typeface="Berlin Sans FB Demi" pitchFamily="34" charset="0"/>
              </a:rPr>
              <a:t>4,60</a:t>
            </a:r>
            <a:r>
              <a:rPr lang="es-ES" sz="2200" dirty="0" smtClean="0">
                <a:latin typeface="Berlin Sans FB Demi" pitchFamily="34" charset="0"/>
              </a:rPr>
              <a:t>€</a:t>
            </a:r>
          </a:p>
          <a:p>
            <a:r>
              <a:rPr lang="es-ES" sz="2200" dirty="0" smtClean="0">
                <a:latin typeface="Berlin Sans FB Demi" pitchFamily="34" charset="0"/>
              </a:rPr>
              <a:t>0003:   Libreta= </a:t>
            </a:r>
            <a:r>
              <a:rPr lang="es-ES" sz="2200" dirty="0" smtClean="0">
                <a:latin typeface="Berlin Sans FB Demi" pitchFamily="34" charset="0"/>
              </a:rPr>
              <a:t>4,60</a:t>
            </a:r>
            <a:r>
              <a:rPr lang="es-ES" sz="2200" dirty="0" smtClean="0">
                <a:latin typeface="Berlin Sans FB Demi" pitchFamily="34" charset="0"/>
              </a:rPr>
              <a:t>€	Caja= </a:t>
            </a:r>
            <a:r>
              <a:rPr lang="es-ES" sz="2200" dirty="0" smtClean="0">
                <a:latin typeface="Berlin Sans FB Demi" pitchFamily="34" charset="0"/>
              </a:rPr>
              <a:t>1</a:t>
            </a:r>
            <a:r>
              <a:rPr lang="es-ES" sz="2200" dirty="0" smtClean="0">
                <a:latin typeface="Berlin Sans FB Demi" pitchFamily="34" charset="0"/>
              </a:rPr>
              <a:t>,95€</a:t>
            </a:r>
            <a:endParaRPr lang="es-ES" sz="2200" dirty="0" smtClean="0">
              <a:latin typeface="Berlin Sans FB Demi" pitchFamily="34" charset="0"/>
            </a:endParaRPr>
          </a:p>
          <a:p>
            <a:r>
              <a:rPr lang="es-ES" sz="2200" dirty="0" smtClean="0">
                <a:latin typeface="Berlin Sans FB Demi" pitchFamily="34" charset="0"/>
              </a:rPr>
              <a:t>0004:  Grande= </a:t>
            </a:r>
            <a:r>
              <a:rPr lang="es-ES" sz="2200" dirty="0" smtClean="0">
                <a:latin typeface="Berlin Sans FB Demi" pitchFamily="34" charset="0"/>
              </a:rPr>
              <a:t>4,60</a:t>
            </a:r>
            <a:r>
              <a:rPr lang="es-ES" sz="2200" dirty="0" smtClean="0">
                <a:latin typeface="Berlin Sans FB Demi" pitchFamily="34" charset="0"/>
              </a:rPr>
              <a:t>€	Pequeña= </a:t>
            </a:r>
            <a:r>
              <a:rPr lang="es-ES" sz="2200" dirty="0" smtClean="0">
                <a:latin typeface="Berlin Sans FB Demi" pitchFamily="34" charset="0"/>
              </a:rPr>
              <a:t>2,53€</a:t>
            </a:r>
            <a:endParaRPr lang="es-ES" sz="2200" dirty="0" smtClean="0">
              <a:latin typeface="Berlin Sans FB Demi" pitchFamily="34" charset="0"/>
            </a:endParaRPr>
          </a:p>
          <a:p>
            <a:r>
              <a:rPr lang="es-ES" sz="2200" dirty="0" smtClean="0">
                <a:latin typeface="Berlin Sans FB Demi" pitchFamily="34" charset="0"/>
              </a:rPr>
              <a:t>0005:   </a:t>
            </a:r>
            <a:r>
              <a:rPr lang="es-ES" sz="2200" dirty="0" smtClean="0">
                <a:latin typeface="Berlin Sans FB Demi" pitchFamily="34" charset="0"/>
              </a:rPr>
              <a:t>1</a:t>
            </a:r>
            <a:r>
              <a:rPr lang="es-ES" sz="2200" dirty="0" smtClean="0">
                <a:latin typeface="Berlin Sans FB Demi" pitchFamily="34" charset="0"/>
              </a:rPr>
              <a:t>,00</a:t>
            </a:r>
            <a:r>
              <a:rPr lang="es-ES" sz="2200" dirty="0" smtClean="0">
                <a:latin typeface="Berlin Sans FB Demi" pitchFamily="34" charset="0"/>
              </a:rPr>
              <a:t>€</a:t>
            </a:r>
          </a:p>
          <a:p>
            <a:r>
              <a:rPr lang="es-ES" sz="2200" dirty="0" smtClean="0">
                <a:latin typeface="Berlin Sans FB Demi" pitchFamily="34" charset="0"/>
              </a:rPr>
              <a:t>0006:   </a:t>
            </a:r>
            <a:r>
              <a:rPr lang="es-ES" sz="2200" dirty="0" smtClean="0">
                <a:latin typeface="Berlin Sans FB Demi" pitchFamily="34" charset="0"/>
              </a:rPr>
              <a:t>1,54€</a:t>
            </a:r>
            <a:endParaRPr lang="es-ES" sz="2200" dirty="0" smtClean="0">
              <a:latin typeface="Berlin Sans FB Demi" pitchFamily="34" charset="0"/>
            </a:endParaRPr>
          </a:p>
          <a:p>
            <a:r>
              <a:rPr lang="es-ES" sz="2200" dirty="0" smtClean="0">
                <a:latin typeface="Berlin Sans FB Demi" pitchFamily="34" charset="0"/>
              </a:rPr>
              <a:t>0007:   </a:t>
            </a:r>
            <a:r>
              <a:rPr lang="es-ES" sz="2200" dirty="0" smtClean="0">
                <a:latin typeface="Berlin Sans FB Demi" pitchFamily="34" charset="0"/>
              </a:rPr>
              <a:t>3,96€ </a:t>
            </a:r>
            <a:r>
              <a:rPr lang="es-ES" sz="2200" dirty="0" smtClean="0">
                <a:latin typeface="Berlin Sans FB Demi" pitchFamily="34" charset="0"/>
              </a:rPr>
              <a:t>la bolsa</a:t>
            </a:r>
          </a:p>
          <a:p>
            <a:r>
              <a:rPr lang="es-ES" sz="2200" dirty="0" smtClean="0">
                <a:latin typeface="Berlin Sans FB Demi" pitchFamily="34" charset="0"/>
              </a:rPr>
              <a:t>0008:   </a:t>
            </a:r>
            <a:r>
              <a:rPr lang="es-ES" sz="2200" dirty="0" smtClean="0">
                <a:latin typeface="Berlin Sans FB Demi" pitchFamily="34" charset="0"/>
              </a:rPr>
              <a:t>3,73€ </a:t>
            </a:r>
            <a:r>
              <a:rPr lang="es-ES" sz="2200" dirty="0" smtClean="0">
                <a:latin typeface="Berlin Sans FB Demi" pitchFamily="34" charset="0"/>
              </a:rPr>
              <a:t>la bolsa de cada sabor</a:t>
            </a:r>
          </a:p>
          <a:p>
            <a:r>
              <a:rPr lang="es-ES" sz="2200" dirty="0" smtClean="0">
                <a:latin typeface="Berlin Sans FB Demi" pitchFamily="34" charset="0"/>
              </a:rPr>
              <a:t>0009</a:t>
            </a:r>
            <a:r>
              <a:rPr lang="es-ES" sz="2200" smtClean="0">
                <a:latin typeface="Berlin Sans FB Demi" pitchFamily="34" charset="0"/>
              </a:rPr>
              <a:t>:   </a:t>
            </a:r>
            <a:r>
              <a:rPr lang="es-ES" sz="2200" smtClean="0">
                <a:latin typeface="Berlin Sans FB Demi" pitchFamily="34" charset="0"/>
              </a:rPr>
              <a:t>3,41</a:t>
            </a:r>
            <a:r>
              <a:rPr lang="es-ES" sz="2200" b="1" smtClean="0">
                <a:latin typeface="Berlin Sans FB Demi" pitchFamily="34" charset="0"/>
              </a:rPr>
              <a:t>€ </a:t>
            </a:r>
            <a:r>
              <a:rPr lang="es-ES" sz="2200" b="1" dirty="0" smtClean="0">
                <a:latin typeface="Berlin Sans FB Demi" pitchFamily="34" charset="0"/>
              </a:rPr>
              <a:t>la docena</a:t>
            </a:r>
            <a:endParaRPr lang="es-ES" sz="2200" b="1" dirty="0">
              <a:latin typeface="Berlin Sans FB Demi" pitchFamily="34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			</a:t>
            </a:r>
            <a:r>
              <a:rPr lang="es-ES" sz="3600" dirty="0" smtClean="0">
                <a:latin typeface="Berlin Sans FB Demi" pitchFamily="34" charset="0"/>
              </a:rPr>
              <a:t>AFANDICE</a:t>
            </a:r>
            <a:r>
              <a:rPr lang="es-ES" dirty="0" smtClean="0"/>
              <a:t>		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3600" dirty="0" smtClean="0">
                <a:latin typeface="Berlin Sans FB Demi" pitchFamily="34" charset="0"/>
              </a:rPr>
              <a:t>Estos productos han sido realizados por personas con discapacidad intelectual, desde un centro llamado AFANDICE</a:t>
            </a:r>
            <a:endParaRPr lang="es-ES" sz="3600" dirty="0">
              <a:latin typeface="Berlin Sans FB Demi" pitchFamily="34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882352"/>
          </a:xfrm>
        </p:spPr>
        <p:txBody>
          <a:bodyPr>
            <a:normAutofit/>
          </a:bodyPr>
          <a:lstStyle/>
          <a:p>
            <a:pPr algn="ctr"/>
            <a:r>
              <a:rPr lang="es-ES" sz="3600" dirty="0" smtClean="0">
                <a:latin typeface="Berlin Sans FB Demi" pitchFamily="34" charset="0"/>
              </a:rPr>
              <a:t>Porta Lápices y Porta Block de Notas</a:t>
            </a:r>
            <a:endParaRPr lang="es-ES" sz="3600" dirty="0">
              <a:latin typeface="Berlin Sans FB Demi" pitchFamily="34" charset="0"/>
            </a:endParaRPr>
          </a:p>
        </p:txBody>
      </p:sp>
      <p:pic>
        <p:nvPicPr>
          <p:cNvPr id="4" name="3 Marcador de contenido" descr="IMG00123-20130219-12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556792"/>
            <a:ext cx="7920880" cy="4105651"/>
          </a:xfrm>
        </p:spPr>
      </p:pic>
      <p:sp>
        <p:nvSpPr>
          <p:cNvPr id="6" name="5 CuadroTexto"/>
          <p:cNvSpPr txBox="1"/>
          <p:nvPr/>
        </p:nvSpPr>
        <p:spPr>
          <a:xfrm>
            <a:off x="611560" y="609329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latin typeface="Berlin Sans FB Demi" pitchFamily="34" charset="0"/>
              </a:rPr>
              <a:t>Ref</a:t>
            </a:r>
            <a:r>
              <a:rPr lang="es-ES" dirty="0" smtClean="0">
                <a:latin typeface="Berlin Sans FB Demi" pitchFamily="34" charset="0"/>
              </a:rPr>
              <a:t> : 0001</a:t>
            </a:r>
            <a:endParaRPr lang="es-ES" dirty="0">
              <a:latin typeface="Berlin Sans FB Demi" pitchFamily="34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10344"/>
          </a:xfrm>
        </p:spPr>
        <p:txBody>
          <a:bodyPr/>
          <a:lstStyle/>
          <a:p>
            <a:r>
              <a:rPr lang="es-ES" sz="3600" dirty="0" smtClean="0">
                <a:latin typeface="Berlin Sans FB Demi" pitchFamily="34" charset="0"/>
              </a:rPr>
              <a:t>Piñata</a:t>
            </a:r>
            <a:endParaRPr lang="es-ES" sz="3600" dirty="0">
              <a:latin typeface="Berlin Sans FB Demi" pitchFamily="34" charset="0"/>
            </a:endParaRPr>
          </a:p>
        </p:txBody>
      </p:sp>
      <p:pic>
        <p:nvPicPr>
          <p:cNvPr id="1026" name="Picture 2" descr="C:\Users\2PCPI.AULATOMILLO\Downloads\IMG00105-20130219-12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123728" y="-243408"/>
            <a:ext cx="4464496" cy="7632848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467544" y="602128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Berlin Sans FB Demi" pitchFamily="34" charset="0"/>
              </a:rPr>
              <a:t>Ref.: 0002</a:t>
            </a:r>
            <a:endParaRPr lang="es-ES" b="1" dirty="0">
              <a:latin typeface="Berlin Sans FB Demi" pitchFamily="34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es-ES" sz="3600" b="1" dirty="0" smtClean="0">
                <a:latin typeface="Berlin Sans FB Demi" pitchFamily="34" charset="0"/>
              </a:rPr>
              <a:t>Cajita y cuaderno</a:t>
            </a:r>
            <a:endParaRPr lang="es-ES" sz="3600" b="1" dirty="0">
              <a:latin typeface="Berlin Sans FB Demi" pitchFamily="34" charset="0"/>
            </a:endParaRPr>
          </a:p>
        </p:txBody>
      </p:sp>
      <p:pic>
        <p:nvPicPr>
          <p:cNvPr id="2050" name="Picture 2" descr="C:\Users\2PCPI.AULATOMILLO\Desktop\Afandice\IMG00113-20130219-12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7488832" cy="4248472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467544" y="609329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Berlin Sans FB Demi" pitchFamily="34" charset="0"/>
              </a:rPr>
              <a:t>Ref.: 0003</a:t>
            </a:r>
            <a:endParaRPr lang="es-ES" b="1" dirty="0">
              <a:latin typeface="Berlin Sans FB Demi" pitchFamily="34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s-ES" sz="3600" dirty="0" smtClean="0">
                <a:latin typeface="Berlin Sans FB Demi" pitchFamily="34" charset="0"/>
              </a:rPr>
              <a:t>Cuadernos de Corcho (Distinto tamaño)</a:t>
            </a:r>
            <a:endParaRPr lang="es-ES" sz="3600" dirty="0">
              <a:latin typeface="Berlin Sans FB Demi" pitchFamily="34" charset="0"/>
            </a:endParaRPr>
          </a:p>
        </p:txBody>
      </p:sp>
      <p:pic>
        <p:nvPicPr>
          <p:cNvPr id="3074" name="Picture 2" descr="C:\Users\2PCPI.AULATOMILLO\Desktop\Afandice\IMG00117-20130219-12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4104456" cy="4464496"/>
          </a:xfrm>
          <a:prstGeom prst="rect">
            <a:avLst/>
          </a:prstGeom>
          <a:noFill/>
        </p:spPr>
      </p:pic>
      <p:pic>
        <p:nvPicPr>
          <p:cNvPr id="3075" name="Picture 3" descr="C:\Users\2PCPI.AULATOMILLO\Desktop\Afandice\IMG00118-20130219-12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340768"/>
            <a:ext cx="4068219" cy="4464496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467544" y="602128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Berlin Sans FB Demi" pitchFamily="34" charset="0"/>
              </a:rPr>
              <a:t>Ref.: 0004</a:t>
            </a:r>
            <a:endParaRPr lang="es-ES" b="1" dirty="0">
              <a:latin typeface="Berlin Sans FB Demi" pitchFamily="34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ES" sz="3600" b="1" dirty="0" smtClean="0">
                <a:latin typeface="Berlin Sans FB Demi" pitchFamily="34" charset="0"/>
              </a:rPr>
              <a:t>Fundación Ntra. Señora del Camino</a:t>
            </a:r>
            <a:endParaRPr lang="es-ES" sz="3600" b="1" dirty="0">
              <a:latin typeface="Berlin Sans FB Dem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latin typeface="Berlin Sans FB Demi" pitchFamily="34" charset="0"/>
              </a:rPr>
              <a:t>Estos productos han sido elaborados por personas con discapacidades psíquicas e intelectuales de la Fundación Ntra. Señora del Camino.</a:t>
            </a:r>
            <a:endParaRPr lang="es-ES" dirty="0">
              <a:latin typeface="Berlin Sans FB Demi" pitchFamily="34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es-ES" sz="3600" dirty="0" smtClean="0">
                <a:latin typeface="Berlin Sans FB" pitchFamily="34" charset="0"/>
              </a:rPr>
              <a:t>Pulseras de mostacilla</a:t>
            </a:r>
            <a:endParaRPr lang="es-ES" sz="3600" dirty="0">
              <a:latin typeface="Berlin Sans FB" pitchFamily="34" charset="0"/>
            </a:endParaRPr>
          </a:p>
        </p:txBody>
      </p:sp>
      <p:pic>
        <p:nvPicPr>
          <p:cNvPr id="1026" name="Picture 2" descr="C:\Users\2pcpi\Pictures\pop_003pulser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60848"/>
            <a:ext cx="6624736" cy="3528392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539552" y="602128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Berlin Sans FB Demi" pitchFamily="34" charset="0"/>
              </a:rPr>
              <a:t>Ref.: 0005</a:t>
            </a:r>
          </a:p>
        </p:txBody>
      </p:sp>
    </p:spTree>
  </p:cSld>
  <p:clrMapOvr>
    <a:masterClrMapping/>
  </p:clrMapOvr>
  <p:transition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es-ES" sz="3600" dirty="0" smtClean="0">
                <a:latin typeface="Berlin Sans FB" pitchFamily="34" charset="0"/>
              </a:rPr>
              <a:t>Pulsera de mostacilla cruzada</a:t>
            </a:r>
            <a:endParaRPr lang="es-ES" sz="3600" dirty="0">
              <a:latin typeface="Berlin Sans FB" pitchFamily="34" charset="0"/>
            </a:endParaRPr>
          </a:p>
        </p:txBody>
      </p:sp>
      <p:pic>
        <p:nvPicPr>
          <p:cNvPr id="2050" name="Picture 2" descr="C:\Users\2pcpi\Pictures\100_3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7128792" cy="360040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539552" y="594928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Berlin Sans FB Demi" pitchFamily="34" charset="0"/>
              </a:rPr>
              <a:t>Ref.: 0006 </a:t>
            </a:r>
            <a:endParaRPr lang="es-ES" dirty="0">
              <a:latin typeface="Berlin Sans FB Demi" pitchFamily="34" charset="0"/>
            </a:endParaRPr>
          </a:p>
        </p:txBody>
      </p:sp>
    </p:spTree>
  </p:cSld>
  <p:clrMapOvr>
    <a:masterClrMapping/>
  </p:clrMapOvr>
  <p:transition>
    <p:wheel spokes="8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115</TotalTime>
  <Words>129</Words>
  <Application>Microsoft Office PowerPoint</Application>
  <PresentationFormat>Presentación en pantalla (4:3)</PresentationFormat>
  <Paragraphs>34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Flujo</vt:lpstr>
      <vt:lpstr>Catálogo de productos</vt:lpstr>
      <vt:lpstr>   AFANDICE  </vt:lpstr>
      <vt:lpstr>Porta Lápices y Porta Block de Notas</vt:lpstr>
      <vt:lpstr>Piñata</vt:lpstr>
      <vt:lpstr>Cajita y cuaderno</vt:lpstr>
      <vt:lpstr>Cuadernos de Corcho (Distinto tamaño)</vt:lpstr>
      <vt:lpstr>Fundación Ntra. Señora del Camino</vt:lpstr>
      <vt:lpstr>Pulseras de mostacilla</vt:lpstr>
      <vt:lpstr>Pulsera de mostacilla cruzada</vt:lpstr>
      <vt:lpstr>Caramelos Paco</vt:lpstr>
      <vt:lpstr>Caramelos violeta</vt:lpstr>
      <vt:lpstr>Picotas: Cereza, Sandia y Coca-Cola</vt:lpstr>
      <vt:lpstr>Tortas de Alcázar de San Juan</vt:lpstr>
      <vt:lpstr>Referencias y precios: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Catálogo de productos</dc:title>
  <dc:creator>2pcpi</dc:creator>
  <cp:lastModifiedBy>2pcpi</cp:lastModifiedBy>
  <cp:revision>16</cp:revision>
  <dcterms:created xsi:type="dcterms:W3CDTF">2013-02-26T12:09:24Z</dcterms:created>
  <dcterms:modified xsi:type="dcterms:W3CDTF">2013-04-22T11:13:06Z</dcterms:modified>
</cp:coreProperties>
</file>