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CC"/>
    <a:srgbClr val="F42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639818-87EA-452F-9FA2-D84BF706F01F}" type="datetimeFigureOut">
              <a:rPr lang="es-EC" smtClean="0"/>
              <a:pPr/>
              <a:t>17/04/2013</a:t>
            </a:fld>
            <a:endParaRPr lang="es-EC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C4A11-AFCF-499E-A404-022829A69530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69936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 smtClean="0"/>
          </a:p>
          <a:p>
            <a:endParaRPr lang="es-EC" dirty="0" smtClean="0"/>
          </a:p>
          <a:p>
            <a:endParaRPr lang="es-EC" dirty="0" smtClean="0"/>
          </a:p>
          <a:p>
            <a:endParaRPr lang="es-EC" dirty="0" smtClean="0"/>
          </a:p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6C4A11-AFCF-499E-A404-022829A69530}" type="slidenum">
              <a:rPr lang="es-EC" smtClean="0"/>
              <a:pPr/>
              <a:t>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65456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0071-E236-4F32-812B-EAEFBD7F6FAD}" type="datetimeFigureOut">
              <a:rPr lang="es-EC" smtClean="0"/>
              <a:pPr/>
              <a:t>17/04/2013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A964-0AB9-43C0-A0A3-51DE05820E5D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9544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03"/>
    </mc:Choice>
    <mc:Fallback xmlns="">
      <p:transition spd="slow" advTm="9503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0071-E236-4F32-812B-EAEFBD7F6FAD}" type="datetimeFigureOut">
              <a:rPr lang="es-EC" smtClean="0"/>
              <a:pPr/>
              <a:t>17/04/2013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A964-0AB9-43C0-A0A3-51DE05820E5D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02451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03"/>
    </mc:Choice>
    <mc:Fallback xmlns="">
      <p:transition spd="slow" advTm="9503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0071-E236-4F32-812B-EAEFBD7F6FAD}" type="datetimeFigureOut">
              <a:rPr lang="es-EC" smtClean="0"/>
              <a:pPr/>
              <a:t>17/04/2013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A964-0AB9-43C0-A0A3-51DE05820E5D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09598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03"/>
    </mc:Choice>
    <mc:Fallback xmlns="">
      <p:transition spd="slow" advTm="9503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0071-E236-4F32-812B-EAEFBD7F6FAD}" type="datetimeFigureOut">
              <a:rPr lang="es-EC" smtClean="0"/>
              <a:pPr/>
              <a:t>17/04/2013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A964-0AB9-43C0-A0A3-51DE05820E5D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60482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03"/>
    </mc:Choice>
    <mc:Fallback xmlns="">
      <p:transition spd="slow" advTm="9503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0071-E236-4F32-812B-EAEFBD7F6FAD}" type="datetimeFigureOut">
              <a:rPr lang="es-EC" smtClean="0"/>
              <a:pPr/>
              <a:t>17/04/2013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A964-0AB9-43C0-A0A3-51DE05820E5D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58658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03"/>
    </mc:Choice>
    <mc:Fallback xmlns="">
      <p:transition spd="slow" advTm="9503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0071-E236-4F32-812B-EAEFBD7F6FAD}" type="datetimeFigureOut">
              <a:rPr lang="es-EC" smtClean="0"/>
              <a:pPr/>
              <a:t>17/04/2013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A964-0AB9-43C0-A0A3-51DE05820E5D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56797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03"/>
    </mc:Choice>
    <mc:Fallback xmlns="">
      <p:transition spd="slow" advTm="9503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0071-E236-4F32-812B-EAEFBD7F6FAD}" type="datetimeFigureOut">
              <a:rPr lang="es-EC" smtClean="0"/>
              <a:pPr/>
              <a:t>17/04/2013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A964-0AB9-43C0-A0A3-51DE05820E5D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1362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03"/>
    </mc:Choice>
    <mc:Fallback xmlns="">
      <p:transition spd="slow" advTm="9503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0071-E236-4F32-812B-EAEFBD7F6FAD}" type="datetimeFigureOut">
              <a:rPr lang="es-EC" smtClean="0"/>
              <a:pPr/>
              <a:t>17/04/2013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A964-0AB9-43C0-A0A3-51DE05820E5D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15153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03"/>
    </mc:Choice>
    <mc:Fallback xmlns="">
      <p:transition spd="slow" advTm="9503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0071-E236-4F32-812B-EAEFBD7F6FAD}" type="datetimeFigureOut">
              <a:rPr lang="es-EC" smtClean="0"/>
              <a:pPr/>
              <a:t>17/04/2013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A964-0AB9-43C0-A0A3-51DE05820E5D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82196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03"/>
    </mc:Choice>
    <mc:Fallback xmlns="">
      <p:transition spd="slow" advTm="9503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0071-E236-4F32-812B-EAEFBD7F6FAD}" type="datetimeFigureOut">
              <a:rPr lang="es-EC" smtClean="0"/>
              <a:pPr/>
              <a:t>17/04/2013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A964-0AB9-43C0-A0A3-51DE05820E5D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43831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03"/>
    </mc:Choice>
    <mc:Fallback xmlns="">
      <p:transition spd="slow" advTm="9503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60071-E236-4F32-812B-EAEFBD7F6FAD}" type="datetimeFigureOut">
              <a:rPr lang="es-EC" smtClean="0"/>
              <a:pPr/>
              <a:t>17/04/2013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CA964-0AB9-43C0-A0A3-51DE05820E5D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84777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03"/>
    </mc:Choice>
    <mc:Fallback xmlns="">
      <p:transition spd="slow" advTm="9503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60071-E236-4F32-812B-EAEFBD7F6FAD}" type="datetimeFigureOut">
              <a:rPr lang="es-EC" smtClean="0"/>
              <a:pPr/>
              <a:t>17/04/2013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CA964-0AB9-43C0-A0A3-51DE05820E5D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185285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9503"/>
    </mc:Choice>
    <mc:Fallback xmlns="">
      <p:transition spd="slow" advTm="9503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75655" y="2132856"/>
            <a:ext cx="6696746" cy="1074861"/>
          </a:xfrm>
        </p:spPr>
        <p:txBody>
          <a:bodyPr/>
          <a:lstStyle/>
          <a:p>
            <a:endParaRPr lang="es-EC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C" dirty="0" smtClean="0"/>
              <a:t>	Teléfonos: 062888248/ 0999960482</a:t>
            </a:r>
          </a:p>
          <a:p>
            <a:r>
              <a:rPr lang="es-EC" dirty="0" smtClean="0"/>
              <a:t>	Dirección: Barrio San Antonio, Vía </a:t>
            </a:r>
            <a:r>
              <a:rPr lang="es-EC" dirty="0" err="1" smtClean="0"/>
              <a:t>Muyuna</a:t>
            </a:r>
            <a:r>
              <a:rPr lang="es-EC" dirty="0" smtClean="0"/>
              <a:t>.</a:t>
            </a:r>
            <a:endParaRPr lang="es-EC" dirty="0"/>
          </a:p>
        </p:txBody>
      </p:sp>
      <p:pic>
        <p:nvPicPr>
          <p:cNvPr id="4" name="Picture 2" descr="E:\ff\logotipo delicous-00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2343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667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03"/>
    </mc:Choice>
    <mc:Fallback xmlns="">
      <p:transition spd="slow" advTm="950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>
                <a:solidFill>
                  <a:srgbClr val="FFC000"/>
                </a:solidFill>
                <a:latin typeface="Bauhaus 93" pitchFamily="82" charset="0"/>
              </a:rPr>
              <a:t>PRODUCTOS</a:t>
            </a:r>
            <a:endParaRPr lang="es-EC" dirty="0">
              <a:solidFill>
                <a:srgbClr val="FFC000"/>
              </a:solidFill>
            </a:endParaRPr>
          </a:p>
        </p:txBody>
      </p:sp>
      <p:pic>
        <p:nvPicPr>
          <p:cNvPr id="2050" name="Picture 2" descr="F:\DCIM\Camera\20130128_20343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1"/>
            <a:ext cx="6034617" cy="3629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419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03"/>
    </mc:Choice>
    <mc:Fallback xmlns="">
      <p:transition spd="slow" advTm="950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908720"/>
            <a:ext cx="4996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PULPA DE FRUTA</a:t>
            </a:r>
            <a:endParaRPr lang="es-E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566340" y="2620524"/>
            <a:ext cx="315240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800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DETALLES</a:t>
            </a:r>
            <a:r>
              <a:rPr lang="es-EC" sz="2800" dirty="0" smtClean="0">
                <a:solidFill>
                  <a:srgbClr val="FFC000"/>
                </a:solidFill>
              </a:rPr>
              <a:t>:</a:t>
            </a:r>
          </a:p>
          <a:p>
            <a:endParaRPr lang="es-EC" sz="2800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s-EC" sz="2800" dirty="0" smtClean="0">
                <a:solidFill>
                  <a:srgbClr val="002060"/>
                </a:solidFill>
              </a:rPr>
              <a:t>SABOR: NARANJILLA</a:t>
            </a:r>
          </a:p>
          <a:p>
            <a:r>
              <a:rPr lang="es-EC" sz="2800" dirty="0" smtClean="0">
                <a:solidFill>
                  <a:srgbClr val="002060"/>
                </a:solidFill>
              </a:rPr>
              <a:t>CODIGO: 0010</a:t>
            </a:r>
          </a:p>
          <a:p>
            <a:r>
              <a:rPr lang="es-EC" sz="2800" dirty="0" smtClean="0">
                <a:solidFill>
                  <a:srgbClr val="002060"/>
                </a:solidFill>
              </a:rPr>
              <a:t>P.V.P.: 2,50</a:t>
            </a:r>
            <a:endParaRPr lang="es-EC" sz="2800" dirty="0">
              <a:solidFill>
                <a:srgbClr val="002060"/>
              </a:solidFill>
            </a:endParaRPr>
          </a:p>
        </p:txBody>
      </p:sp>
      <p:pic>
        <p:nvPicPr>
          <p:cNvPr id="4" name="3 Imagen" descr="naranjil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2357430"/>
            <a:ext cx="4029729" cy="300039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50373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980728"/>
            <a:ext cx="49964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F4204D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PULPA DE FRUTA</a:t>
            </a:r>
            <a:endParaRPr lang="es-E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F4204D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084168" y="2420888"/>
            <a:ext cx="2645853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800" dirty="0" smtClean="0">
                <a:solidFill>
                  <a:srgbClr val="FFFF00"/>
                </a:solidFill>
              </a:rPr>
              <a:t>DETALLES:</a:t>
            </a:r>
          </a:p>
          <a:p>
            <a:endParaRPr lang="es-EC" sz="2800" dirty="0"/>
          </a:p>
          <a:p>
            <a:r>
              <a:rPr lang="es-EC" sz="2800" dirty="0" smtClean="0">
                <a:solidFill>
                  <a:srgbClr val="002060"/>
                </a:solidFill>
              </a:rPr>
              <a:t>SABOR:FRUTILLA</a:t>
            </a:r>
          </a:p>
          <a:p>
            <a:r>
              <a:rPr lang="es-EC" sz="2800" dirty="0" smtClean="0">
                <a:solidFill>
                  <a:srgbClr val="002060"/>
                </a:solidFill>
              </a:rPr>
              <a:t>CODIGO: 0011</a:t>
            </a:r>
          </a:p>
          <a:p>
            <a:r>
              <a:rPr lang="es-EC" sz="2800" dirty="0" smtClean="0">
                <a:solidFill>
                  <a:srgbClr val="002060"/>
                </a:solidFill>
              </a:rPr>
              <a:t>P.V.P.: 2,50</a:t>
            </a:r>
            <a:endParaRPr lang="es-EC" sz="2800" dirty="0">
              <a:solidFill>
                <a:srgbClr val="002060"/>
              </a:solidFill>
            </a:endParaRPr>
          </a:p>
        </p:txBody>
      </p:sp>
      <p:pic>
        <p:nvPicPr>
          <p:cNvPr id="4" name="3 Imagen" descr="frutil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2428868"/>
            <a:ext cx="3643338" cy="319861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918280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03"/>
    </mc:Choice>
    <mc:Fallback xmlns="">
      <p:transition spd="slow" advTm="950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95536" y="908720"/>
            <a:ext cx="53555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tx1"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PULPA DE FRUTA</a:t>
            </a:r>
            <a:endParaRPr lang="es-ES" sz="54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tx1"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751041" y="2492896"/>
            <a:ext cx="230774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C" sz="2800" dirty="0" smtClean="0">
                <a:solidFill>
                  <a:srgbClr val="FFFF00"/>
                </a:solidFill>
              </a:rPr>
              <a:t>DETALLES:  </a:t>
            </a:r>
          </a:p>
          <a:p>
            <a:endParaRPr lang="es-EC" sz="2800" dirty="0"/>
          </a:p>
          <a:p>
            <a:r>
              <a:rPr lang="es-EC" sz="28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SABOR. MORA</a:t>
            </a:r>
          </a:p>
          <a:p>
            <a:r>
              <a:rPr lang="es-EC" sz="28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CODIGO:0012</a:t>
            </a:r>
          </a:p>
          <a:p>
            <a:r>
              <a:rPr lang="es-EC" sz="2800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P.V.P.: 2,5O</a:t>
            </a:r>
            <a:endParaRPr lang="es-EC" sz="28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4 Imagen" descr="mo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2285992"/>
            <a:ext cx="3214710" cy="300417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06897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03"/>
    </mc:Choice>
    <mc:Fallback xmlns="">
      <p:transition spd="slow" advTm="9503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40</Words>
  <Application>Microsoft Office PowerPoint</Application>
  <PresentationFormat>Presentación en pantalla (4:3)</PresentationFormat>
  <Paragraphs>25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PRODUCTOS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 Shiguango</dc:creator>
  <cp:lastModifiedBy>ANGEL AGUINDA</cp:lastModifiedBy>
  <cp:revision>9</cp:revision>
  <dcterms:created xsi:type="dcterms:W3CDTF">2013-01-31T13:00:39Z</dcterms:created>
  <dcterms:modified xsi:type="dcterms:W3CDTF">2013-04-17T18:52:41Z</dcterms:modified>
</cp:coreProperties>
</file>