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u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869A-2347-48C8-9228-5904B58A927A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5678-CA76-4628-91EB-920C10AD823E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9513-4C4F-4676-BE2E-A0E104F13C89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98116-C80C-4082-9C5F-6AF52D680B78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1A18-43B2-4514-BEC0-EDB20523F510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472A-8E89-47AD-82D9-7CFDC0334C73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7895C-8A31-4904-AE0E-2C7A5C2A884C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B58B-F5AE-4DBF-B57E-BCBE7CE415C0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3A9DF-C2EB-426F-80A1-35D3F6FBAB6F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C7B4-F6B7-444A-8E19-95ABDABD78EA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FC401-866C-4536-A39D-0D49BFE30E07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u-ES" smtClean="0"/>
              <a:t>Egin klik titulu maisuaren estiloa aldatzeko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F2193C-F32E-41B4-8570-BBC7323D8EC5}" type="slidenum">
              <a:rPr lang="eu-ES"/>
              <a:pPr>
                <a:defRPr/>
              </a:pPr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CATALOGO</a:t>
            </a:r>
            <a:endParaRPr lang="eu-ES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SINMAS COOPERATIVA</a:t>
            </a:r>
            <a:endParaRPr lang="eu-ES" smtClean="0"/>
          </a:p>
        </p:txBody>
      </p:sp>
      <p:pic>
        <p:nvPicPr>
          <p:cNvPr id="13315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ESPARRAGOS</a:t>
            </a:r>
            <a:endParaRPr lang="eu-ES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smtClean="0"/>
              <a:t>325g “Cojonudos” de Navarra delgados 17-24 frutos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4€ la lata</a:t>
            </a:r>
            <a:endParaRPr lang="eu-ES" sz="2000" smtClean="0"/>
          </a:p>
        </p:txBody>
      </p:sp>
      <p:pic>
        <p:nvPicPr>
          <p:cNvPr id="22531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zaintzuria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060575"/>
            <a:ext cx="3846512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Quienes somos.</a:t>
            </a:r>
            <a:endParaRPr lang="eu-ES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23555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Talde argazki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412875"/>
            <a:ext cx="6840537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CARAMELOS</a:t>
            </a:r>
            <a:endParaRPr lang="eu-ES" smtClean="0"/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1150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/>
              <a:t>De 2 tipos: Crema de Café y leche y Crema de Vainilla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Bolsas de 130g 1,20€</a:t>
            </a:r>
            <a:endParaRPr lang="eu-ES" sz="2400" smtClean="0"/>
          </a:p>
        </p:txBody>
      </p:sp>
      <p:pic>
        <p:nvPicPr>
          <p:cNvPr id="14339" name="Picture 6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Bainilla krema gozokiak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14455">
            <a:off x="1762125" y="2201863"/>
            <a:ext cx="1931988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Kafesne krema gozokia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98759">
            <a:off x="4787900" y="2492375"/>
            <a:ext cx="1828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PATE</a:t>
            </a:r>
            <a:endParaRPr lang="eu-E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Pate de campaña 80g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1,10€ la unidad</a:t>
            </a:r>
            <a:endParaRPr lang="eu-ES" sz="2800" smtClean="0"/>
          </a:p>
        </p:txBody>
      </p:sp>
      <p:pic>
        <p:nvPicPr>
          <p:cNvPr id="15363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PAT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989138"/>
            <a:ext cx="345598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PIMIENTOS</a:t>
            </a:r>
            <a:endParaRPr lang="eu-ES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Piquillo de Navarra Primera 290g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12-16  frutos    2€</a:t>
            </a:r>
            <a:endParaRPr lang="eu-ES" sz="2800" smtClean="0"/>
          </a:p>
        </p:txBody>
      </p:sp>
      <p:pic>
        <p:nvPicPr>
          <p:cNvPr id="16387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P10007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2133600"/>
            <a:ext cx="367347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Anchoas</a:t>
            </a:r>
            <a:endParaRPr lang="eu-ES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Anchoas de Santoña 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50g Unidad 2,50€</a:t>
            </a:r>
            <a:endParaRPr lang="eu-ES" sz="2800" smtClean="0"/>
          </a:p>
        </p:txBody>
      </p:sp>
      <p:pic>
        <p:nvPicPr>
          <p:cNvPr id="17411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imágen producto ANCHOAS SERIE ORO del CANTABRICO Lata PEQUEÑ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276475"/>
            <a:ext cx="3532187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836613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CHISTORRA de ETXARRI ARANATZ</a:t>
            </a:r>
            <a:endParaRPr lang="eu-E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/>
            <a:r>
              <a:rPr lang="es-ES" smtClean="0"/>
              <a:t>330g  al vacio    2.20€</a:t>
            </a:r>
            <a:endParaRPr lang="eu-ES" smtClean="0"/>
          </a:p>
        </p:txBody>
      </p:sp>
      <p:pic>
        <p:nvPicPr>
          <p:cNvPr id="18435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quienes_so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276475"/>
            <a:ext cx="4841875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VINO</a:t>
            </a:r>
            <a:endParaRPr lang="eu-E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Tinto Tempranillo de Arroniz (Navarra)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2,50€</a:t>
            </a:r>
          </a:p>
          <a:p>
            <a:pPr eaLnBrk="1" hangingPunct="1">
              <a:lnSpc>
                <a:spcPct val="90000"/>
              </a:lnSpc>
            </a:pPr>
            <a:endParaRPr lang="eu-ES" sz="2800" smtClean="0"/>
          </a:p>
        </p:txBody>
      </p:sp>
      <p:pic>
        <p:nvPicPr>
          <p:cNvPr id="19459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imágen producto Vino TEMPRANILLO Nav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6088" y="2238375"/>
            <a:ext cx="31718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QUESO DE VACA CURADO</a:t>
            </a:r>
            <a:endParaRPr lang="eu-E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Cuña al vacío 250g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2,60€</a:t>
            </a:r>
            <a:endParaRPr lang="eu-ES" sz="2800" smtClean="0"/>
          </a:p>
        </p:txBody>
      </p:sp>
      <p:pic>
        <p:nvPicPr>
          <p:cNvPr id="20483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Behi gaz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060575"/>
            <a:ext cx="4608512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765175"/>
            <a:ext cx="7772400" cy="1685925"/>
          </a:xfrm>
        </p:spPr>
        <p:txBody>
          <a:bodyPr/>
          <a:lstStyle/>
          <a:p>
            <a:pPr eaLnBrk="1" hangingPunct="1"/>
            <a:r>
              <a:rPr lang="es-ES" smtClean="0"/>
              <a:t>QUESO DE OVEJA IDIAZABAL</a:t>
            </a:r>
            <a:endParaRPr lang="eu-ES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373688"/>
            <a:ext cx="6400800" cy="96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smtClean="0"/>
              <a:t>Cuña 300g al vacío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4,5€</a:t>
            </a:r>
            <a:endParaRPr lang="eu-ES" sz="2800" smtClean="0"/>
          </a:p>
        </p:txBody>
      </p:sp>
      <p:pic>
        <p:nvPicPr>
          <p:cNvPr id="21507" name="Picture 4" descr="sin 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03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Ardi gaz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133600"/>
            <a:ext cx="28654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inu lehenetsia">
  <a:themeElements>
    <a:clrScheme name="Diseinu lehenets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inu lehenets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inu lehenets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inu lehenets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inu lehenets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inu lehenets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inu lehenets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inu lehenets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inu lehenets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inu lehenets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inu lehenets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inu lehenets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inu lehenets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inu lehenets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90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Diseinu lehenetsia</vt:lpstr>
      <vt:lpstr>CATALOGO</vt:lpstr>
      <vt:lpstr>CARAMELOS</vt:lpstr>
      <vt:lpstr>PATE</vt:lpstr>
      <vt:lpstr>PIMIENTOS</vt:lpstr>
      <vt:lpstr>Anchoas</vt:lpstr>
      <vt:lpstr>CHISTORRA de ETXARRI ARANATZ</vt:lpstr>
      <vt:lpstr>VINO</vt:lpstr>
      <vt:lpstr>QUESO DE VACA CURADO</vt:lpstr>
      <vt:lpstr>QUESO DE OVEJA IDIAZABAL</vt:lpstr>
      <vt:lpstr>ESPARRAGOS</vt:lpstr>
      <vt:lpstr>Quienes somos.</vt:lpstr>
    </vt:vector>
  </TitlesOfParts>
  <Company>PC NEW &amp;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dbhlau</dc:creator>
  <cp:lastModifiedBy>martag</cp:lastModifiedBy>
  <cp:revision>9</cp:revision>
  <dcterms:created xsi:type="dcterms:W3CDTF">2013-03-05T09:47:47Z</dcterms:created>
  <dcterms:modified xsi:type="dcterms:W3CDTF">2013-03-19T13:56:00Z</dcterms:modified>
</cp:coreProperties>
</file>