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7" r:id="rId12"/>
    <p:sldId id="269" r:id="rId13"/>
    <p:sldId id="272" r:id="rId14"/>
    <p:sldId id="273" r:id="rId15"/>
    <p:sldId id="271" r:id="rId16"/>
    <p:sldId id="274" r:id="rId17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8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99465A60-7C16-47ED-A654-B8DECC189CAB}" type="datetimeFigureOut">
              <a:rPr lang="fr-FR"/>
              <a:pPr>
                <a:defRPr/>
              </a:pPr>
              <a:t>08/04/2013</a:t>
            </a:fld>
            <a:endParaRPr lang="fr-FR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4304508-5BE3-4366-A79B-2ECA5BA7039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90057-74E8-4A5A-884B-95138286521B}" type="datetimeFigureOut">
              <a:rPr lang="fr-FR"/>
              <a:pPr>
                <a:defRPr/>
              </a:pPr>
              <a:t>08/04/2013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2D01-2472-42E3-8AA5-74F123E8D4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83D52-B053-472C-A788-D7D7D65E69B7}" type="datetimeFigureOut">
              <a:rPr lang="fr-FR"/>
              <a:pPr>
                <a:defRPr/>
              </a:pPr>
              <a:t>08/04/2013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9F52D-618E-4218-A8C2-40573E40E9C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761E4-A068-4365-A6E5-E45314B1B781}" type="datetimeFigureOut">
              <a:rPr lang="fr-FR"/>
              <a:pPr>
                <a:defRPr/>
              </a:pPr>
              <a:t>08/04/2013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E8505-1168-4C7C-9D6D-F8A2C1F9810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E06DA-62CA-4234-B93E-54D957089F39}" type="datetimeFigureOut">
              <a:rPr lang="fr-FR"/>
              <a:pPr>
                <a:defRPr/>
              </a:pPr>
              <a:t>08/04/2013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D16B2-1555-4425-A055-6F4A1EF8C26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88A09-595C-4DC1-8078-BD45C376A684}" type="datetimeFigureOut">
              <a:rPr lang="fr-FR"/>
              <a:pPr>
                <a:defRPr/>
              </a:pPr>
              <a:t>08/04/2013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7451A-4EBF-48AF-B64F-245A997B086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74235-1343-4759-A237-531E9D90697A}" type="datetimeFigureOut">
              <a:rPr lang="fr-FR"/>
              <a:pPr>
                <a:defRPr/>
              </a:pPr>
              <a:t>08/04/2013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281AB-A74D-4C5C-B9DC-68EE58E3E42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A4AF1-A6A9-426B-A8F4-E50CD078005E}" type="datetimeFigureOut">
              <a:rPr lang="fr-FR"/>
              <a:pPr>
                <a:defRPr/>
              </a:pPr>
              <a:t>08/04/2013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E41F8-6D75-4831-A26B-F6C6C0FA16F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1382E-CBBC-45AA-A45B-0FB98B3858FD}" type="datetimeFigureOut">
              <a:rPr lang="fr-FR"/>
              <a:pPr>
                <a:defRPr/>
              </a:pPr>
              <a:t>08/04/2013</a:t>
            </a:fld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E9EA0-4856-4648-AE11-D7C0B4627F3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34CE1-F126-4FB6-871A-0B7FBF8AED50}" type="datetimeFigureOut">
              <a:rPr lang="fr-FR"/>
              <a:pPr>
                <a:defRPr/>
              </a:pPr>
              <a:t>08/04/2013</a:t>
            </a:fld>
            <a:endParaRPr lang="fr-FR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C7E3E-FDE0-4932-991B-2E247DC3D48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A46D5-80C6-4A42-846A-091E84063833}" type="datetimeFigureOut">
              <a:rPr lang="fr-FR"/>
              <a:pPr>
                <a:defRPr/>
              </a:pPr>
              <a:t>08/04/2013</a:t>
            </a:fld>
            <a:endParaRPr lang="fr-FR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7EACF-6B73-4B62-B2D9-20D3D9452A8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4FBF2D9D-EC12-490C-897B-A087C4CB449F}" type="datetimeFigureOut">
              <a:rPr lang="fr-FR"/>
              <a:pPr>
                <a:defRPr/>
              </a:pPr>
              <a:t>08/04/2013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3B27992D-5DF0-46AD-9349-A3FEB3ACF31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97" r:id="rId8"/>
    <p:sldLayoutId id="2147483698" r:id="rId9"/>
    <p:sldLayoutId id="2147483689" r:id="rId10"/>
    <p:sldLayoutId id="214748368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9"/>
          <p:cNvSpPr>
            <a:spLocks noGrp="1"/>
          </p:cNvSpPr>
          <p:nvPr>
            <p:ph type="ctrTitle"/>
          </p:nvPr>
        </p:nvSpPr>
        <p:spPr>
          <a:xfrm>
            <a:off x="4733925" y="2708275"/>
            <a:ext cx="3313113" cy="1701800"/>
          </a:xfrm>
        </p:spPr>
        <p:txBody>
          <a:bodyPr/>
          <a:lstStyle/>
          <a:p>
            <a:r>
              <a:rPr lang="fr-FR" sz="2000" smtClean="0"/>
              <a:t>Catálogo de protuctos</a:t>
            </a:r>
            <a:br>
              <a:rPr lang="fr-FR" sz="2000" smtClean="0"/>
            </a:br>
            <a:r>
              <a:rPr lang="fr-FR" sz="2000" smtClean="0"/>
              <a:t>Cooperativa</a:t>
            </a:r>
            <a:br>
              <a:rPr lang="fr-FR" sz="2000" smtClean="0"/>
            </a:br>
            <a:r>
              <a:rPr lang="fr-FR" sz="2000" b="1" smtClean="0"/>
              <a:t> Soutien Goumand</a:t>
            </a:r>
          </a:p>
        </p:txBody>
      </p:sp>
      <p:sp>
        <p:nvSpPr>
          <p:cNvPr id="13314" name="Sous-titre 10"/>
          <p:cNvSpPr>
            <a:spLocks noGrp="1"/>
          </p:cNvSpPr>
          <p:nvPr>
            <p:ph type="subTitle" idx="1"/>
          </p:nvPr>
        </p:nvSpPr>
        <p:spPr>
          <a:xfrm>
            <a:off x="4733925" y="4421188"/>
            <a:ext cx="3309938" cy="1260475"/>
          </a:xfrm>
        </p:spPr>
        <p:txBody>
          <a:bodyPr/>
          <a:lstStyle/>
          <a:p>
            <a:r>
              <a:rPr lang="fr-FR" smtClean="0"/>
              <a:t>Todos los precios son IVA incluida</a:t>
            </a:r>
          </a:p>
        </p:txBody>
      </p:sp>
      <p:pic>
        <p:nvPicPr>
          <p:cNvPr id="13315" name="Picture 2" descr="http://www.valnaloneduca.com/eje/datos_coop/1223/_logo_franc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989138"/>
            <a:ext cx="288131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8888" y="2900363"/>
            <a:ext cx="6637337" cy="13620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err="1" smtClean="0"/>
              <a:t>Fundas</a:t>
            </a:r>
            <a:r>
              <a:rPr lang="fr-FR" dirty="0" smtClean="0"/>
              <a:t> </a:t>
            </a:r>
            <a:r>
              <a:rPr lang="fr-FR" dirty="0" err="1" smtClean="0"/>
              <a:t>fabricadas</a:t>
            </a:r>
            <a:r>
              <a:rPr lang="fr-FR" dirty="0" smtClean="0"/>
              <a:t> en </a:t>
            </a:r>
            <a:r>
              <a:rPr lang="fr-FR" dirty="0" err="1" smtClean="0"/>
              <a:t>nuestro</a:t>
            </a:r>
            <a:r>
              <a:rPr lang="fr-FR" dirty="0" smtClean="0"/>
              <a:t> </a:t>
            </a:r>
            <a:r>
              <a:rPr lang="fr-FR" dirty="0" err="1" smtClean="0"/>
              <a:t>instituto</a:t>
            </a:r>
            <a:r>
              <a:rPr lang="fr-FR" dirty="0" smtClean="0"/>
              <a:t> con </a:t>
            </a:r>
            <a:r>
              <a:rPr lang="fr-FR" dirty="0" err="1" smtClean="0"/>
              <a:t>Joyas</a:t>
            </a:r>
            <a:r>
              <a:rPr lang="fr-FR" dirty="0" smtClean="0"/>
              <a:t> de la </a:t>
            </a:r>
            <a:r>
              <a:rPr lang="fr-FR" dirty="0" err="1" smtClean="0"/>
              <a:t>fábrica</a:t>
            </a:r>
            <a:r>
              <a:rPr lang="fr-FR" dirty="0" smtClean="0"/>
              <a:t> MATY (de BESANCON)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58888" y="4267200"/>
            <a:ext cx="6637337" cy="15208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www.valnaloneduca.com/eje/datos_coop/1223/_logo_franc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76250"/>
            <a:ext cx="14097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ZoneTexte 8"/>
          <p:cNvSpPr txBox="1">
            <a:spLocks noChangeArrowheads="1"/>
          </p:cNvSpPr>
          <p:nvPr/>
        </p:nvSpPr>
        <p:spPr bwMode="auto">
          <a:xfrm>
            <a:off x="600075" y="3573463"/>
            <a:ext cx="1439863" cy="9223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latin typeface="Century Gothic" pitchFamily="34" charset="0"/>
              </a:rPr>
              <a:t>Pulsera de bisutería</a:t>
            </a:r>
          </a:p>
          <a:p>
            <a:r>
              <a:rPr lang="fr-FR" b="1">
                <a:latin typeface="Century Gothic" pitchFamily="34" charset="0"/>
              </a:rPr>
              <a:t>3 euros</a:t>
            </a:r>
          </a:p>
        </p:txBody>
      </p:sp>
      <p:pic>
        <p:nvPicPr>
          <p:cNvPr id="23555" name="Imag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1773238"/>
            <a:ext cx="4429125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www.valnaloneduca.com/eje/datos_coop/1223/_logo_franc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76250"/>
            <a:ext cx="14097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ZoneTexte 8"/>
          <p:cNvSpPr txBox="1">
            <a:spLocks noChangeArrowheads="1"/>
          </p:cNvSpPr>
          <p:nvPr/>
        </p:nvSpPr>
        <p:spPr bwMode="auto">
          <a:xfrm>
            <a:off x="600075" y="3573463"/>
            <a:ext cx="1439863" cy="12001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latin typeface="Century Gothic" pitchFamily="34" charset="0"/>
              </a:rPr>
              <a:t>Funda con pulsera de bisutería</a:t>
            </a:r>
          </a:p>
          <a:p>
            <a:r>
              <a:rPr lang="fr-FR" b="1">
                <a:latin typeface="Century Gothic" pitchFamily="34" charset="0"/>
              </a:rPr>
              <a:t>6 euros</a:t>
            </a:r>
          </a:p>
        </p:txBody>
      </p:sp>
      <p:pic>
        <p:nvPicPr>
          <p:cNvPr id="24579" name="Imag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1484313"/>
            <a:ext cx="471805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www.valnaloneduca.com/eje/datos_coop/1223/_logo_franc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76250"/>
            <a:ext cx="14097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ZoneTexte 8"/>
          <p:cNvSpPr txBox="1">
            <a:spLocks noChangeArrowheads="1"/>
          </p:cNvSpPr>
          <p:nvPr/>
        </p:nvSpPr>
        <p:spPr bwMode="auto">
          <a:xfrm>
            <a:off x="600075" y="3573463"/>
            <a:ext cx="1439863" cy="12001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latin typeface="Century Gothic" pitchFamily="34" charset="0"/>
              </a:rPr>
              <a:t>Funda con pulsera de bisutería</a:t>
            </a:r>
          </a:p>
          <a:p>
            <a:r>
              <a:rPr lang="fr-FR" b="1">
                <a:latin typeface="Century Gothic" pitchFamily="34" charset="0"/>
              </a:rPr>
              <a:t>5 euros</a:t>
            </a:r>
          </a:p>
        </p:txBody>
      </p:sp>
      <p:pic>
        <p:nvPicPr>
          <p:cNvPr id="25603" name="Imag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1484313"/>
            <a:ext cx="5294313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www.valnaloneduca.com/eje/datos_coop/1223/_logo_franc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76250"/>
            <a:ext cx="14097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ZoneTexte 8"/>
          <p:cNvSpPr txBox="1">
            <a:spLocks noChangeArrowheads="1"/>
          </p:cNvSpPr>
          <p:nvPr/>
        </p:nvSpPr>
        <p:spPr bwMode="auto">
          <a:xfrm>
            <a:off x="600075" y="3573463"/>
            <a:ext cx="1439863" cy="12001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latin typeface="Century Gothic" pitchFamily="34" charset="0"/>
              </a:rPr>
              <a:t>Funda con pulsera de bisutería</a:t>
            </a:r>
          </a:p>
          <a:p>
            <a:r>
              <a:rPr lang="fr-FR" b="1">
                <a:latin typeface="Century Gothic" pitchFamily="34" charset="0"/>
              </a:rPr>
              <a:t>6 euros</a:t>
            </a:r>
          </a:p>
        </p:txBody>
      </p:sp>
      <p:pic>
        <p:nvPicPr>
          <p:cNvPr id="26627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9800" y="981075"/>
            <a:ext cx="328612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://www.valnaloneduca.com/eje/datos_coop/1223/_logo_franc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76250"/>
            <a:ext cx="14097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ZoneTexte 8"/>
          <p:cNvSpPr txBox="1">
            <a:spLocks noChangeArrowheads="1"/>
          </p:cNvSpPr>
          <p:nvPr/>
        </p:nvSpPr>
        <p:spPr bwMode="auto">
          <a:xfrm>
            <a:off x="600075" y="3573463"/>
            <a:ext cx="1439863" cy="14763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latin typeface="Century Gothic" pitchFamily="34" charset="0"/>
              </a:rPr>
              <a:t>Conjunto collar y pendientes de bisuería</a:t>
            </a:r>
          </a:p>
          <a:p>
            <a:r>
              <a:rPr lang="fr-FR" b="1">
                <a:latin typeface="Century Gothic" pitchFamily="34" charset="0"/>
              </a:rPr>
              <a:t>6 euros</a:t>
            </a:r>
          </a:p>
        </p:txBody>
      </p:sp>
      <p:pic>
        <p:nvPicPr>
          <p:cNvPr id="27651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981075"/>
            <a:ext cx="345757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www.valnaloneduca.com/eje/datos_coop/1223/_logo_franc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76250"/>
            <a:ext cx="14097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ZoneTexte 8"/>
          <p:cNvSpPr txBox="1">
            <a:spLocks noChangeArrowheads="1"/>
          </p:cNvSpPr>
          <p:nvPr/>
        </p:nvSpPr>
        <p:spPr bwMode="auto">
          <a:xfrm>
            <a:off x="600075" y="3573463"/>
            <a:ext cx="1439863" cy="12001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latin typeface="Century Gothic" pitchFamily="34" charset="0"/>
              </a:rPr>
              <a:t>Funda con llavero de bisutería</a:t>
            </a:r>
          </a:p>
          <a:p>
            <a:r>
              <a:rPr lang="fr-FR" b="1">
                <a:latin typeface="Century Gothic" pitchFamily="34" charset="0"/>
              </a:rPr>
              <a:t>6 euros</a:t>
            </a:r>
          </a:p>
        </p:txBody>
      </p:sp>
      <p:pic>
        <p:nvPicPr>
          <p:cNvPr id="28675" name="Imag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1389063"/>
            <a:ext cx="4910137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re 5"/>
          <p:cNvSpPr>
            <a:spLocks noGrp="1"/>
          </p:cNvSpPr>
          <p:nvPr>
            <p:ph type="title"/>
          </p:nvPr>
        </p:nvSpPr>
        <p:spPr>
          <a:xfrm>
            <a:off x="1258888" y="2900363"/>
            <a:ext cx="6637337" cy="1362075"/>
          </a:xfrm>
        </p:spPr>
        <p:txBody>
          <a:bodyPr/>
          <a:lstStyle/>
          <a:p>
            <a:r>
              <a:rPr lang="fr-FR" smtClean="0"/>
              <a:t>Quesos, embutidos, galletas, vino…..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1258888" y="4267200"/>
            <a:ext cx="6637337" cy="15208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www.valnaloneduca.com/eje/datos_coop/1223/_logo_franc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76250"/>
            <a:ext cx="14097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3" descr="C:\Users\user\Documents\EJE\comte-clochett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0888" y="1397000"/>
            <a:ext cx="49276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ZoneTexte 8"/>
          <p:cNvSpPr txBox="1">
            <a:spLocks noChangeArrowheads="1"/>
          </p:cNvSpPr>
          <p:nvPr/>
        </p:nvSpPr>
        <p:spPr bwMode="auto">
          <a:xfrm>
            <a:off x="600075" y="3573463"/>
            <a:ext cx="1439863" cy="203041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latin typeface="Century Gothic" pitchFamily="34" charset="0"/>
              </a:rPr>
              <a:t>Trozo de queso Comté</a:t>
            </a:r>
          </a:p>
          <a:p>
            <a:r>
              <a:rPr lang="fr-FR" b="1">
                <a:latin typeface="Century Gothic" pitchFamily="34" charset="0"/>
              </a:rPr>
              <a:t>500 gramos.</a:t>
            </a:r>
          </a:p>
          <a:p>
            <a:r>
              <a:rPr lang="fr-FR" b="1">
                <a:latin typeface="Century Gothic" pitchFamily="34" charset="0"/>
              </a:rPr>
              <a:t>6,50€</a:t>
            </a:r>
          </a:p>
          <a:p>
            <a:endParaRPr lang="fr-FR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www.valnaloneduca.com/eje/datos_coop/1223/_logo_franc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76250"/>
            <a:ext cx="14097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ZoneTexte 8"/>
          <p:cNvSpPr txBox="1">
            <a:spLocks noChangeArrowheads="1"/>
          </p:cNvSpPr>
          <p:nvPr/>
        </p:nvSpPr>
        <p:spPr bwMode="auto">
          <a:xfrm>
            <a:off x="600075" y="3573463"/>
            <a:ext cx="1439863" cy="203041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latin typeface="Century Gothic" pitchFamily="34" charset="0"/>
              </a:rPr>
              <a:t>Salchicha</a:t>
            </a:r>
          </a:p>
          <a:p>
            <a:r>
              <a:rPr lang="fr-FR" b="1">
                <a:latin typeface="Century Gothic" pitchFamily="34" charset="0"/>
              </a:rPr>
              <a:t>ahumada de Morteau.</a:t>
            </a:r>
          </a:p>
          <a:p>
            <a:r>
              <a:rPr lang="fr-FR" b="1">
                <a:latin typeface="Century Gothic" pitchFamily="34" charset="0"/>
              </a:rPr>
              <a:t>300 gramos</a:t>
            </a:r>
          </a:p>
          <a:p>
            <a:r>
              <a:rPr lang="fr-FR" b="1">
                <a:latin typeface="Century Gothic" pitchFamily="34" charset="0"/>
              </a:rPr>
              <a:t>4 euros </a:t>
            </a:r>
          </a:p>
        </p:txBody>
      </p:sp>
      <p:pic>
        <p:nvPicPr>
          <p:cNvPr id="16387" name="Imag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0" y="1757363"/>
            <a:ext cx="47625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www.valnaloneduca.com/eje/datos_coop/1223/_logo_franc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76250"/>
            <a:ext cx="14097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ZoneTexte 8"/>
          <p:cNvSpPr txBox="1">
            <a:spLocks noChangeArrowheads="1"/>
          </p:cNvSpPr>
          <p:nvPr/>
        </p:nvSpPr>
        <p:spPr bwMode="auto">
          <a:xfrm>
            <a:off x="600075" y="3573463"/>
            <a:ext cx="1439863" cy="203041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latin typeface="Century Gothic" pitchFamily="34" charset="0"/>
              </a:rPr>
              <a:t>Queso típico del Franco Condado.</a:t>
            </a:r>
          </a:p>
          <a:p>
            <a:r>
              <a:rPr lang="fr-FR" b="1">
                <a:latin typeface="Century Gothic" pitchFamily="34" charset="0"/>
              </a:rPr>
              <a:t>250 gramos</a:t>
            </a:r>
          </a:p>
          <a:p>
            <a:r>
              <a:rPr lang="fr-FR" b="1">
                <a:latin typeface="Century Gothic" pitchFamily="34" charset="0"/>
              </a:rPr>
              <a:t>2 euros</a:t>
            </a:r>
          </a:p>
        </p:txBody>
      </p:sp>
      <p:pic>
        <p:nvPicPr>
          <p:cNvPr id="17411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1700213"/>
            <a:ext cx="43211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www.valnaloneduca.com/eje/datos_coop/1223/_logo_franc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76250"/>
            <a:ext cx="14097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ZoneTexte 8"/>
          <p:cNvSpPr txBox="1">
            <a:spLocks noChangeArrowheads="1"/>
          </p:cNvSpPr>
          <p:nvPr/>
        </p:nvSpPr>
        <p:spPr bwMode="auto">
          <a:xfrm>
            <a:off x="600075" y="3573463"/>
            <a:ext cx="1439863" cy="17541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latin typeface="Century Gothic" pitchFamily="34" charset="0"/>
              </a:rPr>
              <a:t>Galletas de </a:t>
            </a:r>
          </a:p>
          <a:p>
            <a:r>
              <a:rPr lang="fr-FR" b="1">
                <a:latin typeface="Century Gothic" pitchFamily="34" charset="0"/>
              </a:rPr>
              <a:t>Montbozon</a:t>
            </a:r>
          </a:p>
          <a:p>
            <a:r>
              <a:rPr lang="fr-FR" b="1">
                <a:latin typeface="Century Gothic" pitchFamily="34" charset="0"/>
              </a:rPr>
              <a:t>250 gramos</a:t>
            </a:r>
          </a:p>
          <a:p>
            <a:r>
              <a:rPr lang="fr-FR" b="1">
                <a:latin typeface="Century Gothic" pitchFamily="34" charset="0"/>
              </a:rPr>
              <a:t>4 euros</a:t>
            </a:r>
          </a:p>
        </p:txBody>
      </p:sp>
      <p:pic>
        <p:nvPicPr>
          <p:cNvPr id="18435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0" y="1643063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www.valnaloneduca.com/eje/datos_coop/1223/_logo_franc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76250"/>
            <a:ext cx="14097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ZoneTexte 8"/>
          <p:cNvSpPr txBox="1">
            <a:spLocks noChangeArrowheads="1"/>
          </p:cNvSpPr>
          <p:nvPr/>
        </p:nvSpPr>
        <p:spPr bwMode="auto">
          <a:xfrm>
            <a:off x="600075" y="3573463"/>
            <a:ext cx="1439863" cy="14763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latin typeface="Century Gothic" pitchFamily="34" charset="0"/>
              </a:rPr>
              <a:t>Cerezas en alcohol.</a:t>
            </a:r>
          </a:p>
          <a:p>
            <a:r>
              <a:rPr lang="fr-FR" b="1">
                <a:latin typeface="Century Gothic" pitchFamily="34" charset="0"/>
              </a:rPr>
              <a:t>250 gramos</a:t>
            </a:r>
          </a:p>
          <a:p>
            <a:r>
              <a:rPr lang="fr-FR" b="1">
                <a:latin typeface="Century Gothic" pitchFamily="34" charset="0"/>
              </a:rPr>
              <a:t>4 euros</a:t>
            </a:r>
          </a:p>
        </p:txBody>
      </p:sp>
      <p:pic>
        <p:nvPicPr>
          <p:cNvPr id="19459" name="Imag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2276475"/>
            <a:ext cx="5438775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www.valnaloneduca.com/eje/datos_coop/1223/_logo_franc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76250"/>
            <a:ext cx="14097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ZoneTexte 8"/>
          <p:cNvSpPr txBox="1">
            <a:spLocks noChangeArrowheads="1"/>
          </p:cNvSpPr>
          <p:nvPr/>
        </p:nvSpPr>
        <p:spPr bwMode="auto">
          <a:xfrm>
            <a:off x="600075" y="3573463"/>
            <a:ext cx="1439863" cy="23082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latin typeface="Century Gothic" pitchFamily="34" charset="0"/>
              </a:rPr>
              <a:t>Gaseoza de la marca RIEME</a:t>
            </a:r>
          </a:p>
          <a:p>
            <a:r>
              <a:rPr lang="fr-FR" b="1">
                <a:latin typeface="Century Gothic" pitchFamily="34" charset="0"/>
              </a:rPr>
              <a:t>Diferentes sabores</a:t>
            </a:r>
          </a:p>
          <a:p>
            <a:r>
              <a:rPr lang="fr-FR" b="1">
                <a:latin typeface="Century Gothic" pitchFamily="34" charset="0"/>
              </a:rPr>
              <a:t>1 litro</a:t>
            </a:r>
          </a:p>
          <a:p>
            <a:r>
              <a:rPr lang="fr-FR" b="1">
                <a:latin typeface="Century Gothic" pitchFamily="34" charset="0"/>
              </a:rPr>
              <a:t>1 euro</a:t>
            </a:r>
          </a:p>
        </p:txBody>
      </p:sp>
      <p:pic>
        <p:nvPicPr>
          <p:cNvPr id="20483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1557338"/>
            <a:ext cx="5207000" cy="348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www.valnaloneduca.com/eje/datos_coop/1223/_logo_franc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76250"/>
            <a:ext cx="14097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ZoneTexte 8"/>
          <p:cNvSpPr txBox="1">
            <a:spLocks noChangeArrowheads="1"/>
          </p:cNvSpPr>
          <p:nvPr/>
        </p:nvSpPr>
        <p:spPr bwMode="auto">
          <a:xfrm>
            <a:off x="600075" y="3573463"/>
            <a:ext cx="1439863" cy="14763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latin typeface="Century Gothic" pitchFamily="34" charset="0"/>
              </a:rPr>
              <a:t>Vino de ARBOIS</a:t>
            </a:r>
          </a:p>
          <a:p>
            <a:r>
              <a:rPr lang="fr-FR" b="1">
                <a:latin typeface="Century Gothic" pitchFamily="34" charset="0"/>
              </a:rPr>
              <a:t>75 cl</a:t>
            </a:r>
          </a:p>
          <a:p>
            <a:r>
              <a:rPr lang="fr-FR" b="1">
                <a:latin typeface="Century Gothic" pitchFamily="34" charset="0"/>
              </a:rPr>
              <a:t>5 euros</a:t>
            </a:r>
          </a:p>
          <a:p>
            <a:endParaRPr lang="fr-FR" b="1">
              <a:latin typeface="Century Gothic" pitchFamily="34" charset="0"/>
            </a:endParaRPr>
          </a:p>
        </p:txBody>
      </p:sp>
      <p:pic>
        <p:nvPicPr>
          <p:cNvPr id="21507" name="Imag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2000250"/>
            <a:ext cx="3960812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47</TotalTime>
  <Words>126</Words>
  <Application>Microsoft Office PowerPoint</Application>
  <PresentationFormat>On-screen Show (4:3)</PresentationFormat>
  <Paragraphs>40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Plantilla de diseño</vt:lpstr>
      </vt:variant>
      <vt:variant>
        <vt:i4>4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Century Gothic</vt:lpstr>
      <vt:lpstr>Arial</vt:lpstr>
      <vt:lpstr>Wingdings 2</vt:lpstr>
      <vt:lpstr>Calibri</vt:lpstr>
      <vt:lpstr>Austin</vt:lpstr>
      <vt:lpstr>Austin</vt:lpstr>
      <vt:lpstr>Austin</vt:lpstr>
      <vt:lpstr>Austin</vt:lpstr>
      <vt:lpstr>Catálogo de protuctos Cooperativa  Soutien Goumand</vt:lpstr>
      <vt:lpstr>Quesos, embutidos, galletas, vino…..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Fundas fabricadas en nuestro instituto con Joyas de la fábrica MATY (de BESANCON)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 de protuctos Cooperativa  Soutien Goumand</dc:title>
  <dc:creator>user</dc:creator>
  <cp:lastModifiedBy>silvia</cp:lastModifiedBy>
  <cp:revision>6</cp:revision>
  <dcterms:created xsi:type="dcterms:W3CDTF">2013-04-06T13:12:25Z</dcterms:created>
  <dcterms:modified xsi:type="dcterms:W3CDTF">2013-04-08T07:14:07Z</dcterms:modified>
</cp:coreProperties>
</file>