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3" r:id="rId4"/>
    <p:sldId id="262" r:id="rId5"/>
    <p:sldId id="273" r:id="rId6"/>
    <p:sldId id="272" r:id="rId7"/>
    <p:sldId id="265" r:id="rId8"/>
    <p:sldId id="271" r:id="rId9"/>
    <p:sldId id="322" r:id="rId10"/>
    <p:sldId id="323" r:id="rId11"/>
    <p:sldId id="324" r:id="rId12"/>
    <p:sldId id="325" r:id="rId13"/>
    <p:sldId id="326" r:id="rId14"/>
    <p:sldId id="327" r:id="rId15"/>
    <p:sldId id="330" r:id="rId16"/>
    <p:sldId id="331" r:id="rId17"/>
    <p:sldId id="328" r:id="rId18"/>
    <p:sldId id="329" r:id="rId19"/>
    <p:sldId id="266" r:id="rId20"/>
    <p:sldId id="274" r:id="rId21"/>
    <p:sldId id="268" r:id="rId22"/>
    <p:sldId id="276" r:id="rId23"/>
    <p:sldId id="277" r:id="rId24"/>
    <p:sldId id="278" r:id="rId25"/>
    <p:sldId id="275" r:id="rId26"/>
    <p:sldId id="270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5" r:id="rId43"/>
    <p:sldId id="294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32" r:id="rId71"/>
    <p:sldId id="333" r:id="rId72"/>
    <p:sldId id="334" r:id="rId73"/>
    <p:sldId id="335" r:id="rId74"/>
    <p:sldId id="36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67" r:id="rId89"/>
    <p:sldId id="368" r:id="rId9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5878" autoAdjust="0"/>
  </p:normalViewPr>
  <p:slideViewPr>
    <p:cSldViewPr>
      <p:cViewPr>
        <p:scale>
          <a:sx n="100" d="100"/>
          <a:sy n="100" d="100"/>
        </p:scale>
        <p:origin x="-67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0000">
              <a:schemeClr val="tx2">
                <a:lumMod val="9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09EF1B2-F2DC-476C-850C-0EC741B05F4F}" type="datetimeFigureOut">
              <a:rPr lang="es-ES" smtClean="0"/>
              <a:pPr/>
              <a:t>10/04/2013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D9F893-15A7-49FE-94C4-FA45AFD66B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229600" cy="5112568"/>
          </a:xfrm>
        </p:spPr>
        <p:txBody>
          <a:bodyPr>
            <a:noAutofit/>
          </a:bodyPr>
          <a:lstStyle/>
          <a:p>
            <a:pPr algn="ctr"/>
            <a:r>
              <a:rPr lang="es-ES" sz="13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THE BEST </a:t>
            </a:r>
            <a:br>
              <a:rPr lang="es-ES" sz="13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</a:br>
            <a:r>
              <a:rPr lang="es-ES" sz="13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BUY</a:t>
            </a:r>
            <a:endParaRPr lang="es-ES" sz="130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blanca con abalorios  plateados.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6’5€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uari\Desktop\treeballs ed.infantiil\EIE\fotos\486194_4693673624461_2059270601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548680"/>
            <a:ext cx="6660232" cy="5702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roja con abalorios.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uari\Desktop\treeballs ed.infantiil\EIE\fotos\295507_104533506408768_46284016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6948264" cy="560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blanca y negra de trenza con adorno en el medio.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6€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uari\Desktop\treeballs ed.infantiil\EIE\fotos\408984_111710055691113_1863989202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404664"/>
            <a:ext cx="6624157" cy="6010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de 3 colores ( blanco, negro y rojo) de trenza con abalorio en el medio.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4,5€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uari\Desktop\treeballs ed.infantiil\EIE\fotos\541209_111711082357677_1452288264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836712"/>
            <a:ext cx="7452320" cy="5286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720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blanca y roja de trenza con adorno en el medio. </a:t>
            </a:r>
          </a:p>
          <a:p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€ (IVA incluido)</a:t>
            </a:r>
          </a:p>
          <a:p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dirty="0" smtClean="0">
                <a:latin typeface="Cambria" pitchFamily="18" charset="0"/>
              </a:rPr>
              <a:t>LLAVEROS CON GOMA EVA</a:t>
            </a:r>
            <a:endParaRPr lang="es-ES" sz="5400" dirty="0">
              <a:latin typeface="Cambria" pitchFamily="18" charset="0"/>
            </a:endParaRPr>
          </a:p>
        </p:txBody>
      </p:sp>
      <p:pic>
        <p:nvPicPr>
          <p:cNvPr id="6" name="5 Imagen" descr="llaveros referencia nou retalla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628800"/>
            <a:ext cx="9144000" cy="4235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5016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Cambria" pitchFamily="18" charset="0"/>
              </a:rPr>
              <a:t>ANILLOS</a:t>
            </a:r>
            <a:endParaRPr lang="es-ES" sz="5400" dirty="0">
              <a:latin typeface="Cambria" pitchFamily="18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1196752"/>
            <a:ext cx="7776864" cy="18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ca-E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7" name="6 Imagen" descr="anells referencia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097938"/>
            <a:ext cx="6912767" cy="53990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76221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llaveros de goma-</a:t>
            </a:r>
            <a:r>
              <a:rPr lang="es-ES" sz="24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eva</a:t>
            </a:r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de distintas formas i distintos colores.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 1,5€ (IVA incluido)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sz="24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738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dirty="0" smtClean="0">
                <a:latin typeface="Cambria" pitchFamily="18" charset="0"/>
              </a:rPr>
              <a:t>BROCHES DE GANCHILLO</a:t>
            </a:r>
            <a:endParaRPr lang="es-ES" sz="5400" dirty="0">
              <a:latin typeface="Cambria" pitchFamily="18" charset="0"/>
            </a:endParaRPr>
          </a:p>
        </p:txBody>
      </p:sp>
      <p:pic>
        <p:nvPicPr>
          <p:cNvPr id="5" name="4 Imagen" descr="broxe blanc 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1268760"/>
            <a:ext cx="6696744" cy="50225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roxe groc ref. 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836712"/>
            <a:ext cx="7020272" cy="52652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roxe rosa ref. 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548680"/>
            <a:ext cx="7668344" cy="57512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roxes llana verd ref. 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692696"/>
            <a:ext cx="7452320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728192"/>
          </a:xfrm>
        </p:spPr>
        <p:txBody>
          <a:bodyPr/>
          <a:lstStyle/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broches de ganchillo de distintos colores en forma de flor.  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Precio: 3€ (IVA incluido)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182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dirty="0" smtClean="0">
                <a:latin typeface="Cambria" pitchFamily="18" charset="0"/>
              </a:rPr>
              <a:t>CARACOLAS</a:t>
            </a:r>
            <a:endParaRPr lang="es-ES" sz="5400" dirty="0">
              <a:latin typeface="Cambria" pitchFamily="18" charset="0"/>
            </a:endParaRPr>
          </a:p>
        </p:txBody>
      </p:sp>
      <p:pic>
        <p:nvPicPr>
          <p:cNvPr id="6" name="5 Imagen" descr="caragonlines ref. 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1196752"/>
            <a:ext cx="4536504" cy="534921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872208"/>
          </a:xfrm>
        </p:spPr>
        <p:txBody>
          <a:bodyPr/>
          <a:lstStyle/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caracolas de distintos colores con vela dentro. 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1€ ( IVA incluido)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PIRULETAS</a:t>
            </a:r>
            <a:endParaRPr lang="es-ES" dirty="0"/>
          </a:p>
        </p:txBody>
      </p:sp>
      <p:pic>
        <p:nvPicPr>
          <p:cNvPr id="5" name="4 Imagen" descr="piruleta ref. 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71800" y="1484784"/>
            <a:ext cx="367240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872208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piruletas con decoración de goma-</a:t>
            </a:r>
            <a:r>
              <a:rPr lang="es-ES" sz="24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eva</a:t>
            </a:r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en forma de mariposa.  Disponibles en distintos colores. 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1€ ( IVA incluido)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2232248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los anillos están hechos de alambre de varios colores. En algunos de ellos hay incluidas algunas bolitas.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2 € (IVA incluido)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ANILLOS DE GANXILLO </a:t>
            </a:r>
            <a:endParaRPr lang="es-ES" dirty="0"/>
          </a:p>
        </p:txBody>
      </p:sp>
      <p:pic>
        <p:nvPicPr>
          <p:cNvPr id="5" name="4 Imagen" descr="anells ganxet ref.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132856"/>
            <a:ext cx="8460432" cy="334696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872208"/>
          </a:xfrm>
        </p:spPr>
        <p:txBody>
          <a:bodyPr/>
          <a:lstStyle/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anillos de alambre con ganchillo y bolas de adorno.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2,5€ ( IVA incluido)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LLAVEROS EN FORMA DE ROSAS</a:t>
            </a:r>
            <a:endParaRPr lang="es-ES" dirty="0"/>
          </a:p>
        </p:txBody>
      </p:sp>
      <p:pic>
        <p:nvPicPr>
          <p:cNvPr id="4" name="3 Imagen" descr="1800_4654171596935_535529360_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9752" y="1844824"/>
            <a:ext cx="3528392" cy="470452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872208"/>
          </a:xfrm>
        </p:spPr>
        <p:txBody>
          <a:bodyPr/>
          <a:lstStyle/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llaveros hechos con goma-</a:t>
            </a:r>
            <a:r>
              <a:rPr lang="es-ES" sz="2400" dirty="0" err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eva</a:t>
            </a:r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en forma de rosa. 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2,5 € ( IVA incluido)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1721346"/>
          </a:xfrm>
        </p:spPr>
        <p:txBody>
          <a:bodyPr/>
          <a:lstStyle/>
          <a:p>
            <a:pPr algn="ctr"/>
            <a:r>
              <a:rPr lang="es-ES" dirty="0" smtClean="0"/>
              <a:t>ROSAS DE PAPEL</a:t>
            </a:r>
            <a:endParaRPr lang="es-ES" dirty="0"/>
          </a:p>
        </p:txBody>
      </p:sp>
      <p:pic>
        <p:nvPicPr>
          <p:cNvPr id="4" name="3 Imagen" descr="599473_4712074124462_1786476144_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9752" y="1772816"/>
            <a:ext cx="4786733" cy="46072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/>
          <a:lstStyle/>
          <a:p>
            <a:r>
              <a:rPr lang="es-ES" sz="28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Rosas de papel hechas a mano </a:t>
            </a:r>
          </a:p>
          <a:p>
            <a:r>
              <a:rPr lang="es-ES" sz="28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1€ cada rosa ( IVA incluido) </a:t>
            </a:r>
          </a:p>
          <a:p>
            <a:r>
              <a:rPr lang="es-ES" sz="28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sz="28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PULSERAS CON BOLAS </a:t>
            </a:r>
            <a:endParaRPr lang="es-ES" dirty="0"/>
          </a:p>
        </p:txBody>
      </p:sp>
      <p:pic>
        <p:nvPicPr>
          <p:cNvPr id="4" name="3 Imagen" descr="5632_105154956346623_1688961058_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2348881"/>
            <a:ext cx="5112568" cy="34935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4572000"/>
          </a:xfrm>
        </p:spPr>
        <p:txBody>
          <a:bodyPr/>
          <a:lstStyle/>
          <a:p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Pulsera negra de trenza con bolitas plateadas  por delante. </a:t>
            </a:r>
          </a:p>
          <a:p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5€  ( IVA incluido) </a:t>
            </a:r>
          </a:p>
          <a:p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sz="32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\Desktop\treeballs ed.infantiil\EIE\fotos\6428_111710865691032_1486678256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24744"/>
            <a:ext cx="752206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2000"/>
          </a:xfrm>
        </p:spPr>
        <p:txBody>
          <a:bodyPr/>
          <a:lstStyle/>
          <a:p>
            <a:r>
              <a:rPr lang="es-ES" sz="28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Pulsera roja de trenza con bolitas plateadas. </a:t>
            </a:r>
          </a:p>
          <a:p>
            <a:r>
              <a:rPr lang="es-ES" sz="28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5€  ( IVA incluido) </a:t>
            </a:r>
          </a:p>
          <a:p>
            <a:r>
              <a:rPr lang="es-ES" sz="28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sz="28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Cambria" pitchFamily="18" charset="0"/>
              </a:rPr>
              <a:t>PENDIENTES</a:t>
            </a:r>
            <a:endParaRPr lang="es-ES" sz="5400" dirty="0">
              <a:latin typeface="Cambria" pitchFamily="18" charset="0"/>
            </a:endParaRPr>
          </a:p>
        </p:txBody>
      </p:sp>
      <p:pic>
        <p:nvPicPr>
          <p:cNvPr id="6" name="5 Imagen" descr="arrecades ref. 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124744"/>
            <a:ext cx="7272808" cy="539232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uari\Desktop\treeballs ed.infantiil\EIE\fotos\261242_111711282357657_489817296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20688"/>
            <a:ext cx="658822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72000"/>
          </a:xfrm>
        </p:spPr>
        <p:txBody>
          <a:bodyPr/>
          <a:lstStyle/>
          <a:p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Pulsera con bolas negras y un abalorio en el medio. </a:t>
            </a:r>
          </a:p>
          <a:p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4 €  ( IVA incluido) </a:t>
            </a:r>
          </a:p>
          <a:p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sz="3200" dirty="0" smtClean="0"/>
          </a:p>
          <a:p>
            <a:pPr lvl="0"/>
            <a:endParaRPr lang="es-ES" dirty="0" smtClean="0">
              <a:solidFill>
                <a:schemeClr val="bg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\Desktop\treeballs ed.infantiil\EIE\fotos\8509_105154453013340_131923419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92696"/>
            <a:ext cx="7776864" cy="5208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blanca y negra de trenza con bolitas plateadas delante.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\Desktop\treeballs ed.infantiil\EIE\fotos\10049_111711469024305_997881271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908720"/>
            <a:ext cx="7380312" cy="446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marrón de trenza con bolitas plateadas.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5 €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\Desktop\treeballs ed.infantiil\EIE\fotos\62342_111714002357385_554462656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96752"/>
            <a:ext cx="7236296" cy="4507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marrón con adorno al medio y bolitas en los lados.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7 €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\Desktop\treeballs ed.infantiil\EIE\fotos\72302_4693672504433_118839440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76672"/>
            <a:ext cx="7380312" cy="5442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de tela blanca con bolas negras.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4,5€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rrecades soles 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908720"/>
            <a:ext cx="7092280" cy="531921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uari\Desktop\treeballs ed.infantiil\EIE\fotos\165442_4698863554206_1945898073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268760"/>
            <a:ext cx="7308304" cy="4780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azul de trenza con bolas delante.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uari\Desktop\treeballs ed.infantiil\EIE\fotos\388407_111710149024437_846996021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700808"/>
            <a:ext cx="747738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uari\Desktop\treeballs ed.infantiil\EIE\fotos\392781_111710535691065_563822824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764704"/>
            <a:ext cx="7308304" cy="4765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blanca con bolas rojas y blancas.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uari\Desktop\treeballs ed.infantiil\EIE\fotos\401988_105156396346479_1267999477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7" y="908720"/>
            <a:ext cx="781064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rosa con bolas transparentes.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4,5€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uari\Desktop\treeballs ed.infantiil\EIE\fotos\483823_111711582357627_618931083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76672"/>
            <a:ext cx="7416824" cy="5995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de bolas negras con tres abalorios.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unitario:4 €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301608" cy="2088232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los pendientes están hechos de alambre y con algunas bolas de distintos colores. 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2€ (IVA incluido)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sz="24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uari\Desktop\treeballs ed.infantiil\EIE\fotos\484012_111710319024420_547070964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836712"/>
            <a:ext cx="7920880" cy="4843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marrón con bolas y adornos plateados.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6,5€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uari\Desktop\treeballs ed.infantiil\EIE\fotos\531687_105151903013595_1252746173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44824"/>
            <a:ext cx="8331208" cy="2872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negra con bolas y adornos plateados.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7€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uari\Desktop\treeballs ed.infantiil\EIE\fotos\549878_105155813013204_1899166412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764704"/>
            <a:ext cx="7200800" cy="5385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negra con bolas y adornos plateados.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5,5€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uari\Desktop\treeballs ed.infantiil\EIE\fotos\562100_111710742357711_682613444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8216693" cy="4870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negra de trenza llena de bolas plateadas.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uari\Desktop\treeballs ed.infantiil\EIE\fotos\579197_4698862474179_328126272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29952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negra con bolas blancas.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Cambria" pitchFamily="18" charset="0"/>
              </a:rPr>
              <a:t>PULSERAS</a:t>
            </a:r>
            <a:endParaRPr lang="es-ES" sz="5400" dirty="0">
              <a:latin typeface="Cambria" pitchFamily="18" charset="0"/>
            </a:endParaRPr>
          </a:p>
        </p:txBody>
      </p:sp>
      <p:pic>
        <p:nvPicPr>
          <p:cNvPr id="4" name="3 Imagen" descr="pulseres referencia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340768"/>
            <a:ext cx="6840760" cy="5208437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uari\Desktop\treeballs ed.infantiil\EIE\fotos\600219_4693671384405_1638903623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7272808" cy="5469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negra con bolas blancas.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4,5€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uari\Desktop\treeballs ed.infantiil\EIE\fotos\733789_4698861034143_18158643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68760"/>
            <a:ext cx="7900780" cy="5127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Pulsera negra con bolas y adornos plateados.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ALIMENTOS</a:t>
            </a:r>
            <a:endParaRPr lang="es-ES" dirty="0"/>
          </a:p>
        </p:txBody>
      </p:sp>
      <p:pic>
        <p:nvPicPr>
          <p:cNvPr id="5" name="Picture 2" descr="C:\Users\Usuari\Desktop\treeballs ed.infantiil\EIE\fotos\11047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916832"/>
            <a:ext cx="5508613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Pistachos con cáscara (150g.)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2,50€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uari\Desktop\treeballs ed.infantiil\EIE\fotos\50a27e45b8ee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700808"/>
            <a:ext cx="666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Nueces peladas (100 g.)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 Precio unitario: 2,5€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uari\Desktop\treeballs ed.infantiil\EIE\fotos\aceitunas_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556792"/>
            <a:ext cx="658107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Aceitunas arbequinas (500g.)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3,5€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301608" cy="2088232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Características: los pendientes están hechos de alambre y con algunas bolas de distintos colores. 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Precio unitario: 1’5€ (IVA incluido)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Gastos de envío no incluidos</a:t>
            </a:r>
            <a:endParaRPr lang="es-ES" sz="24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uari\Desktop\treeballs ed.infantiil\EIE\fotos\cacahuetes-salados_22596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268760"/>
            <a:ext cx="596265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Cacahuetes salados. (150g.)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1,50 €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uari\Desktop\treeballs ed.infantiil\EIE\fotos\DIVMM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196752"/>
            <a:ext cx="2232248" cy="338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Miel milflores (1/2 kg.)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4€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uari\Desktop\treeballs ed.infantiil\EIE\fotos\mix_frutos_sec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836712"/>
            <a:ext cx="5400600" cy="3881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Mezcla de frutos secos (150g.)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1,50 €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uari\Desktop\treeballs ed.infantiil\EIE\fotos\rosegon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404664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</a:t>
            </a:r>
            <a:r>
              <a:rPr lang="es-ES" dirty="0" err="1" smtClean="0">
                <a:solidFill>
                  <a:schemeClr val="bg2"/>
                </a:solidFill>
                <a:latin typeface="Cambria" pitchFamily="18" charset="0"/>
              </a:rPr>
              <a:t>Carquiñolis</a:t>
            </a:r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 (200 g.)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unitario: 3,50 €  ( 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uari\Desktop\treeballs ed.infantiil\EIE\fotos\cinnamon-almonds-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052736"/>
            <a:ext cx="5715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72000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Características: Almendras garrapiñadas </a:t>
            </a:r>
          </a:p>
          <a:p>
            <a:pPr lvl="0">
              <a:buNone/>
            </a:pPr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(150 g.)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Precio unitario</a:t>
            </a:r>
            <a:r>
              <a:rPr lang="es-ES" smtClean="0">
                <a:solidFill>
                  <a:schemeClr val="bg2"/>
                </a:solidFill>
                <a:latin typeface="Cambria" pitchFamily="18" charset="0"/>
              </a:rPr>
              <a:t>: 2’50( </a:t>
            </a:r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IVA incluido) </a:t>
            </a:r>
          </a:p>
          <a:p>
            <a:pPr lvl="0"/>
            <a:r>
              <a:rPr lang="es-ES" dirty="0" smtClean="0">
                <a:solidFill>
                  <a:schemeClr val="bg2"/>
                </a:solidFill>
                <a:latin typeface="Cambria" pitchFamily="18" charset="0"/>
              </a:rPr>
              <a:t>Gastos de envío no incluidos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uari\Desktop\treeballs ed.infantiil\EIE\fotos\6541_4698860154121_934575976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980728"/>
            <a:ext cx="6480720" cy="4489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418</TotalTime>
  <Words>1067</Words>
  <Application>Microsoft Office PowerPoint</Application>
  <PresentationFormat>Presentación en pantalla (4:3)</PresentationFormat>
  <Paragraphs>140</Paragraphs>
  <Slides>89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90" baseType="lpstr">
      <vt:lpstr>Brío</vt:lpstr>
      <vt:lpstr>THE BEST  BUY</vt:lpstr>
      <vt:lpstr>ANILLOS</vt:lpstr>
      <vt:lpstr>Diapositiva 3</vt:lpstr>
      <vt:lpstr>PENDIENTES</vt:lpstr>
      <vt:lpstr>Diapositiva 5</vt:lpstr>
      <vt:lpstr>Diapositiva 6</vt:lpstr>
      <vt:lpstr>PULSERAS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LLAVEROS CON GOMA EVA</vt:lpstr>
      <vt:lpstr>Diapositiva 20</vt:lpstr>
      <vt:lpstr>BROCHES DE GANCHILLO</vt:lpstr>
      <vt:lpstr>Diapositiva 22</vt:lpstr>
      <vt:lpstr>Diapositiva 23</vt:lpstr>
      <vt:lpstr>Diapositiva 24</vt:lpstr>
      <vt:lpstr>Diapositiva 25</vt:lpstr>
      <vt:lpstr>CARACOLAS</vt:lpstr>
      <vt:lpstr>Diapositiva 27</vt:lpstr>
      <vt:lpstr>PIRULETAS</vt:lpstr>
      <vt:lpstr>Diapositiva 29</vt:lpstr>
      <vt:lpstr>ANILLOS DE GANXILLO </vt:lpstr>
      <vt:lpstr>Diapositiva 31</vt:lpstr>
      <vt:lpstr>LLAVEROS EN FORMA DE ROSAS</vt:lpstr>
      <vt:lpstr>Diapositiva 33</vt:lpstr>
      <vt:lpstr>ROSAS DE PAPEL</vt:lpstr>
      <vt:lpstr>Diapositiva 35</vt:lpstr>
      <vt:lpstr>PULSERAS CON BOLAS 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ALIMENTOS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BUY</dc:title>
  <dc:creator>usuario</dc:creator>
  <cp:lastModifiedBy>araceli</cp:lastModifiedBy>
  <cp:revision>70</cp:revision>
  <dcterms:created xsi:type="dcterms:W3CDTF">2013-03-08T12:05:52Z</dcterms:created>
  <dcterms:modified xsi:type="dcterms:W3CDTF">2013-04-10T11:36:10Z</dcterms:modified>
</cp:coreProperties>
</file>