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5" r:id="rId6"/>
    <p:sldId id="267" r:id="rId7"/>
    <p:sldId id="268" r:id="rId8"/>
    <p:sldId id="256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AD63-3A45-4FF8-90B3-D9501C0993A2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26FF-2A8C-4036-A218-435AA1E84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AD63-3A45-4FF8-90B3-D9501C0993A2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26FF-2A8C-4036-A218-435AA1E84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AD63-3A45-4FF8-90B3-D9501C0993A2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26FF-2A8C-4036-A218-435AA1E84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57200" y="27503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94073"/>
            <a:ext cx="3558117" cy="291107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75718" y="194073"/>
            <a:ext cx="3560233" cy="291107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914400" y="3219450"/>
            <a:ext cx="3558117" cy="29110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75718" y="3219450"/>
            <a:ext cx="3560233" cy="29110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1854-C4F7-415E-84B7-5678E95863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AD63-3A45-4FF8-90B3-D9501C0993A2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26FF-2A8C-4036-A218-435AA1E84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AD63-3A45-4FF8-90B3-D9501C0993A2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26FF-2A8C-4036-A218-435AA1E84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AD63-3A45-4FF8-90B3-D9501C0993A2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26FF-2A8C-4036-A218-435AA1E84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AD63-3A45-4FF8-90B3-D9501C0993A2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26FF-2A8C-4036-A218-435AA1E84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AD63-3A45-4FF8-90B3-D9501C0993A2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26FF-2A8C-4036-A218-435AA1E84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AD63-3A45-4FF8-90B3-D9501C0993A2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26FF-2A8C-4036-A218-435AA1E84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AD63-3A45-4FF8-90B3-D9501C0993A2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26FF-2A8C-4036-A218-435AA1E84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AD63-3A45-4FF8-90B3-D9501C0993A2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26FF-2A8C-4036-A218-435AA1E84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AD63-3A45-4FF8-90B3-D9501C0993A2}" type="datetimeFigureOut">
              <a:rPr lang="es-ES" smtClean="0"/>
              <a:pPr/>
              <a:t>08/04/2013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626FF-2A8C-4036-A218-435AA1E84C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Caramelos violeta</a:t>
            </a:r>
            <a:endParaRPr lang="es-ES" dirty="0"/>
          </a:p>
        </p:txBody>
      </p:sp>
      <p:pic>
        <p:nvPicPr>
          <p:cNvPr id="6" name="5 Marcador de contenido" descr="violet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1899120"/>
            <a:ext cx="4038600" cy="3626498"/>
          </a:xfrm>
        </p:spPr>
      </p:pic>
      <p:sp>
        <p:nvSpPr>
          <p:cNvPr id="17" name="16 Marcador de contenido"/>
          <p:cNvSpPr>
            <a:spLocks noGrp="1"/>
          </p:cNvSpPr>
          <p:nvPr>
            <p:ph sz="half" idx="2"/>
          </p:nvPr>
        </p:nvSpPr>
        <p:spPr>
          <a:xfrm>
            <a:off x="4716016" y="2204864"/>
            <a:ext cx="4038600" cy="2520280"/>
          </a:xfrm>
        </p:spPr>
        <p:txBody>
          <a:bodyPr>
            <a:normAutofit/>
          </a:bodyPr>
          <a:lstStyle/>
          <a:p>
            <a:r>
              <a:rPr lang="es-ES" dirty="0" smtClean="0"/>
              <a:t> Caramelos violeta típicos de Madrid.</a:t>
            </a:r>
          </a:p>
          <a:p>
            <a:r>
              <a:rPr lang="es-ES" dirty="0" smtClean="0"/>
              <a:t> Tamaño: 200 gramos</a:t>
            </a:r>
          </a:p>
          <a:p>
            <a:r>
              <a:rPr lang="es-ES" dirty="0" smtClean="0"/>
              <a:t> Precios: 3 €/bolsa</a:t>
            </a:r>
          </a:p>
          <a:p>
            <a:r>
              <a:rPr lang="es-ES" dirty="0" smtClean="0"/>
              <a:t> Referencia: Vio001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Gominolas Hotdog</a:t>
            </a:r>
            <a:endParaRPr lang="es-ES" dirty="0"/>
          </a:p>
        </p:txBody>
      </p:sp>
      <p:pic>
        <p:nvPicPr>
          <p:cNvPr id="7" name="6 Marcador de contenido" descr="hot do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3879" y="1371600"/>
            <a:ext cx="4034091" cy="4681538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88024" y="1556792"/>
            <a:ext cx="4038600" cy="4681728"/>
          </a:xfrm>
        </p:spPr>
        <p:txBody>
          <a:bodyPr/>
          <a:lstStyle/>
          <a:p>
            <a:r>
              <a:rPr lang="es-ES" dirty="0" smtClean="0"/>
              <a:t>Gominola forma hotdog</a:t>
            </a:r>
          </a:p>
          <a:p>
            <a:r>
              <a:rPr lang="es-ES" dirty="0" smtClean="0"/>
              <a:t>Precios: </a:t>
            </a:r>
          </a:p>
          <a:p>
            <a:pPr lvl="1"/>
            <a:r>
              <a:rPr lang="es-ES" dirty="0" smtClean="0"/>
              <a:t>1 €/unidad</a:t>
            </a:r>
          </a:p>
          <a:p>
            <a:pPr lvl="1"/>
            <a:r>
              <a:rPr lang="es-ES" dirty="0" smtClean="0"/>
              <a:t>25 €/caja (48 unidades)</a:t>
            </a:r>
          </a:p>
          <a:p>
            <a:r>
              <a:rPr lang="es-ES" dirty="0" smtClean="0"/>
              <a:t> Referencia: Gom001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Picotas “Cereza”</a:t>
            </a:r>
            <a:endParaRPr lang="es-ES" dirty="0"/>
          </a:p>
        </p:txBody>
      </p:sp>
      <p:pic>
        <p:nvPicPr>
          <p:cNvPr id="5" name="4 Marcador de contenido" descr="picotas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2161778"/>
            <a:ext cx="3810000" cy="2419350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26493"/>
            <a:ext cx="4038600" cy="2642667"/>
          </a:xfrm>
        </p:spPr>
        <p:txBody>
          <a:bodyPr/>
          <a:lstStyle/>
          <a:p>
            <a:r>
              <a:rPr lang="es-ES" dirty="0" smtClean="0"/>
              <a:t>Picotas con sabor a Cereza</a:t>
            </a:r>
          </a:p>
          <a:p>
            <a:r>
              <a:rPr lang="es-ES" dirty="0" smtClean="0"/>
              <a:t>Tamaño: 200 gramos</a:t>
            </a:r>
          </a:p>
          <a:p>
            <a:r>
              <a:rPr lang="es-ES" dirty="0" smtClean="0"/>
              <a:t>Precios: 3 €/bolsa</a:t>
            </a:r>
          </a:p>
          <a:p>
            <a:r>
              <a:rPr lang="es-ES" dirty="0" smtClean="0"/>
              <a:t>Referencia: PIC001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6305" name="Group 33"/>
          <p:cNvGraphicFramePr>
            <a:graphicFrameLocks noGrp="1"/>
          </p:cNvGraphicFramePr>
          <p:nvPr/>
        </p:nvGraphicFramePr>
        <p:xfrm>
          <a:off x="251520" y="4653136"/>
          <a:ext cx="8371417" cy="576263"/>
        </p:xfrm>
        <a:graphic>
          <a:graphicData uri="http://schemas.openxmlformats.org/drawingml/2006/table">
            <a:tbl>
              <a:tblPr/>
              <a:tblGrid>
                <a:gridCol w="772584"/>
                <a:gridCol w="1684867"/>
                <a:gridCol w="2514600"/>
                <a:gridCol w="1896533"/>
                <a:gridCol w="1502833"/>
              </a:tblGrid>
              <a:tr h="357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CODIGO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DESCRIPCION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FORMATO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KG/UNI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011015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Rosquilla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Nevadita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Granel 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 Kilos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06" name="AutoShape 34"/>
          <p:cNvSpPr>
            <a:spLocks noChangeArrowheads="1"/>
          </p:cNvSpPr>
          <p:nvPr/>
        </p:nvSpPr>
        <p:spPr bwMode="auto">
          <a:xfrm>
            <a:off x="395536" y="4797152"/>
            <a:ext cx="465667" cy="173831"/>
          </a:xfrm>
          <a:prstGeom prst="plaque">
            <a:avLst>
              <a:gd name="adj" fmla="val 16667"/>
            </a:avLst>
          </a:prstGeom>
          <a:solidFill>
            <a:srgbClr val="CC99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dirty="0"/>
              <a:t>N</a:t>
            </a:r>
            <a:endParaRPr lang="es-ES" dirty="0"/>
          </a:p>
        </p:txBody>
      </p:sp>
      <p:pic>
        <p:nvPicPr>
          <p:cNvPr id="67607" name="Picture 36" descr="rosquilla nevadi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5793229" cy="3991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608" name="AutoShape 35"/>
          <p:cNvSpPr>
            <a:spLocks noChangeArrowheads="1"/>
          </p:cNvSpPr>
          <p:nvPr/>
        </p:nvSpPr>
        <p:spPr bwMode="auto">
          <a:xfrm>
            <a:off x="323528" y="188640"/>
            <a:ext cx="541867" cy="259556"/>
          </a:xfrm>
          <a:prstGeom prst="plaque">
            <a:avLst>
              <a:gd name="adj" fmla="val 16667"/>
            </a:avLst>
          </a:prstGeom>
          <a:solidFill>
            <a:srgbClr val="CC99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/>
              <a:t>1</a:t>
            </a:r>
            <a:endParaRPr lang="es-ES"/>
          </a:p>
        </p:txBody>
      </p:sp>
      <p:sp>
        <p:nvSpPr>
          <p:cNvPr id="67609" name="AutoShape 37"/>
          <p:cNvSpPr>
            <a:spLocks noChangeArrowheads="1"/>
          </p:cNvSpPr>
          <p:nvPr/>
        </p:nvSpPr>
        <p:spPr bwMode="auto">
          <a:xfrm>
            <a:off x="6876256" y="260648"/>
            <a:ext cx="1606551" cy="709613"/>
          </a:xfrm>
          <a:prstGeom prst="irregularSeal2">
            <a:avLst/>
          </a:prstGeom>
          <a:solidFill>
            <a:srgbClr val="C799F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800" b="1" dirty="0"/>
              <a:t>FABRICACION</a:t>
            </a:r>
          </a:p>
          <a:p>
            <a:r>
              <a:rPr lang="es-ES_tradnl" sz="1800" b="1" dirty="0"/>
              <a:t>PROPIA</a:t>
            </a:r>
            <a:endParaRPr lang="es-ES" sz="1800" b="1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49382" y="5560291"/>
          <a:ext cx="3026473" cy="387927"/>
        </p:xfrm>
        <a:graphic>
          <a:graphicData uri="http://schemas.openxmlformats.org/drawingml/2006/table">
            <a:tbl>
              <a:tblPr/>
              <a:tblGrid>
                <a:gridCol w="3026473"/>
              </a:tblGrid>
              <a:tr h="387927">
                <a:tc>
                  <a:txBody>
                    <a:bodyPr/>
                    <a:lstStyle/>
                    <a:p>
                      <a:r>
                        <a:rPr lang="es-ES" dirty="0" smtClean="0"/>
                        <a:t>Precio 10,36€ 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(1,6 kilos)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9150" name="Group 46"/>
          <p:cNvGraphicFramePr>
            <a:graphicFrameLocks noGrp="1"/>
          </p:cNvGraphicFramePr>
          <p:nvPr/>
        </p:nvGraphicFramePr>
        <p:xfrm>
          <a:off x="251520" y="4869160"/>
          <a:ext cx="8371417" cy="796528"/>
        </p:xfrm>
        <a:graphic>
          <a:graphicData uri="http://schemas.openxmlformats.org/drawingml/2006/table">
            <a:tbl>
              <a:tblPr/>
              <a:tblGrid>
                <a:gridCol w="772584"/>
                <a:gridCol w="1684867"/>
                <a:gridCol w="2514600"/>
                <a:gridCol w="1896533"/>
                <a:gridCol w="1502833"/>
              </a:tblGrid>
              <a:tr h="35480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CODIGO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DESCRIPCION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FORMATO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KG/UNI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45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01000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Orejas de Crema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Granel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 Kilos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011028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Besitos de Manzana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Granel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Kilos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9900" name="Picture 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636912"/>
            <a:ext cx="3590693" cy="18714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9901" name="Picture 38" descr="oreja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6269" y="205980"/>
            <a:ext cx="5491996" cy="2242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902" name="AutoShape 40"/>
          <p:cNvSpPr>
            <a:spLocks noChangeArrowheads="1"/>
          </p:cNvSpPr>
          <p:nvPr/>
        </p:nvSpPr>
        <p:spPr bwMode="auto">
          <a:xfrm>
            <a:off x="6826251" y="2852738"/>
            <a:ext cx="541867" cy="260747"/>
          </a:xfrm>
          <a:prstGeom prst="plaque">
            <a:avLst>
              <a:gd name="adj" fmla="val 16667"/>
            </a:avLst>
          </a:prstGeom>
          <a:solidFill>
            <a:srgbClr val="CC99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/>
              <a:t>2</a:t>
            </a:r>
            <a:endParaRPr lang="es-ES"/>
          </a:p>
        </p:txBody>
      </p:sp>
      <p:sp>
        <p:nvSpPr>
          <p:cNvPr id="79903" name="AutoShape 41"/>
          <p:cNvSpPr>
            <a:spLocks noChangeArrowheads="1"/>
          </p:cNvSpPr>
          <p:nvPr/>
        </p:nvSpPr>
        <p:spPr bwMode="auto">
          <a:xfrm>
            <a:off x="753533" y="217885"/>
            <a:ext cx="541867" cy="261938"/>
          </a:xfrm>
          <a:prstGeom prst="plaque">
            <a:avLst>
              <a:gd name="adj" fmla="val 16667"/>
            </a:avLst>
          </a:prstGeom>
          <a:solidFill>
            <a:srgbClr val="CC99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/>
              <a:t>1</a:t>
            </a:r>
            <a:endParaRPr lang="es-ES"/>
          </a:p>
        </p:txBody>
      </p:sp>
      <p:sp>
        <p:nvSpPr>
          <p:cNvPr id="79904" name="AutoShape 47"/>
          <p:cNvSpPr>
            <a:spLocks noChangeArrowheads="1"/>
          </p:cNvSpPr>
          <p:nvPr/>
        </p:nvSpPr>
        <p:spPr bwMode="auto">
          <a:xfrm>
            <a:off x="395536" y="4941168"/>
            <a:ext cx="465667" cy="171450"/>
          </a:xfrm>
          <a:prstGeom prst="plaque">
            <a:avLst>
              <a:gd name="adj" fmla="val 16667"/>
            </a:avLst>
          </a:prstGeom>
          <a:solidFill>
            <a:srgbClr val="CC99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dirty="0"/>
              <a:t>N</a:t>
            </a:r>
            <a:endParaRPr lang="es-ES" dirty="0"/>
          </a:p>
        </p:txBody>
      </p:sp>
      <p:sp>
        <p:nvSpPr>
          <p:cNvPr id="79905" name="AutoShape 48"/>
          <p:cNvSpPr>
            <a:spLocks noChangeArrowheads="1"/>
          </p:cNvSpPr>
          <p:nvPr/>
        </p:nvSpPr>
        <p:spPr bwMode="auto">
          <a:xfrm>
            <a:off x="6343651" y="1"/>
            <a:ext cx="2012949" cy="784622"/>
          </a:xfrm>
          <a:prstGeom prst="irregularSeal2">
            <a:avLst/>
          </a:prstGeom>
          <a:solidFill>
            <a:srgbClr val="C799F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800" b="1"/>
              <a:t>FABRICACION</a:t>
            </a:r>
          </a:p>
          <a:p>
            <a:r>
              <a:rPr lang="es-ES_tradnl" sz="1800" b="1"/>
              <a:t>PROPIA</a:t>
            </a:r>
            <a:endParaRPr lang="es-ES" sz="1800" b="1"/>
          </a:p>
        </p:txBody>
      </p:sp>
      <p:sp>
        <p:nvSpPr>
          <p:cNvPr id="79906" name="AutoShape 49"/>
          <p:cNvSpPr>
            <a:spLocks noChangeArrowheads="1"/>
          </p:cNvSpPr>
          <p:nvPr/>
        </p:nvSpPr>
        <p:spPr bwMode="auto">
          <a:xfrm>
            <a:off x="827584" y="3573016"/>
            <a:ext cx="2012949" cy="783431"/>
          </a:xfrm>
          <a:prstGeom prst="irregularSeal2">
            <a:avLst/>
          </a:prstGeom>
          <a:solidFill>
            <a:srgbClr val="C799F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800" b="1" dirty="0"/>
              <a:t>FABRICACION</a:t>
            </a:r>
          </a:p>
          <a:p>
            <a:r>
              <a:rPr lang="es-ES_tradnl" sz="1800" b="1" dirty="0"/>
              <a:t>PROPIA</a:t>
            </a:r>
            <a:endParaRPr lang="es-ES" sz="1800" b="1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67855" y="5920509"/>
          <a:ext cx="4304145" cy="640080"/>
        </p:xfrm>
        <a:graphic>
          <a:graphicData uri="http://schemas.openxmlformats.org/drawingml/2006/table">
            <a:tbl>
              <a:tblPr/>
              <a:tblGrid>
                <a:gridCol w="4304145"/>
              </a:tblGrid>
              <a:tr h="604836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Precio Orejas de Crema 9,89€</a:t>
                      </a:r>
                      <a:r>
                        <a:rPr lang="es-ES" baseline="0" dirty="0" smtClean="0"/>
                        <a:t> (1,5 kilos)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baseline="0" dirty="0" smtClean="0"/>
                        <a:t>Precio Besitos de Manzana 12,38€ (2 kilos)</a:t>
                      </a:r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60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18" descr="caracol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88640"/>
            <a:ext cx="49022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905" name="Group 105"/>
          <p:cNvGraphicFramePr>
            <a:graphicFrameLocks noGrp="1"/>
          </p:cNvGraphicFramePr>
          <p:nvPr/>
        </p:nvGraphicFramePr>
        <p:xfrm>
          <a:off x="251520" y="4797152"/>
          <a:ext cx="8371417" cy="794147"/>
        </p:xfrm>
        <a:graphic>
          <a:graphicData uri="http://schemas.openxmlformats.org/drawingml/2006/table">
            <a:tbl>
              <a:tblPr/>
              <a:tblGrid>
                <a:gridCol w="772584"/>
                <a:gridCol w="1684867"/>
                <a:gridCol w="2514600"/>
                <a:gridCol w="1896533"/>
                <a:gridCol w="1502833"/>
              </a:tblGrid>
              <a:tr h="35480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CODIGO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DESCRIPCION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FORMATO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KG/UNI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010805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Caracolas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Caja Granel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 Kilos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010898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Flores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Caja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unidades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411" name="AutoShape 94"/>
          <p:cNvSpPr>
            <a:spLocks noChangeArrowheads="1"/>
          </p:cNvSpPr>
          <p:nvPr/>
        </p:nvSpPr>
        <p:spPr bwMode="auto">
          <a:xfrm>
            <a:off x="7380312" y="260648"/>
            <a:ext cx="541867" cy="261938"/>
          </a:xfrm>
          <a:prstGeom prst="plaque">
            <a:avLst>
              <a:gd name="adj" fmla="val 16667"/>
            </a:avLst>
          </a:prstGeom>
          <a:solidFill>
            <a:srgbClr val="CC99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dirty="0" smtClean="0"/>
              <a:t>1</a:t>
            </a:r>
            <a:endParaRPr lang="es-ES" dirty="0"/>
          </a:p>
        </p:txBody>
      </p:sp>
      <p:sp>
        <p:nvSpPr>
          <p:cNvPr id="101412" name="AutoShape 96"/>
          <p:cNvSpPr>
            <a:spLocks noChangeArrowheads="1"/>
          </p:cNvSpPr>
          <p:nvPr/>
        </p:nvSpPr>
        <p:spPr bwMode="auto">
          <a:xfrm>
            <a:off x="395536" y="4941168"/>
            <a:ext cx="465667" cy="172640"/>
          </a:xfrm>
          <a:prstGeom prst="plaque">
            <a:avLst>
              <a:gd name="adj" fmla="val 16667"/>
            </a:avLst>
          </a:prstGeom>
          <a:solidFill>
            <a:srgbClr val="CC99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dirty="0"/>
              <a:t>N</a:t>
            </a:r>
            <a:endParaRPr lang="es-ES" dirty="0"/>
          </a:p>
        </p:txBody>
      </p:sp>
      <p:sp>
        <p:nvSpPr>
          <p:cNvPr id="101413" name="AutoShape 98"/>
          <p:cNvSpPr>
            <a:spLocks noChangeArrowheads="1"/>
          </p:cNvSpPr>
          <p:nvPr/>
        </p:nvSpPr>
        <p:spPr bwMode="auto">
          <a:xfrm>
            <a:off x="1043608" y="980728"/>
            <a:ext cx="2053167" cy="664369"/>
          </a:xfrm>
          <a:prstGeom prst="irregularSeal2">
            <a:avLst/>
          </a:prstGeom>
          <a:solidFill>
            <a:srgbClr val="C799F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800" b="1" dirty="0"/>
              <a:t>FABRICACION</a:t>
            </a:r>
          </a:p>
          <a:p>
            <a:r>
              <a:rPr lang="es-ES_tradnl" sz="1800" b="1" dirty="0"/>
              <a:t>PROPIA</a:t>
            </a:r>
            <a:endParaRPr lang="es-ES" sz="1800" b="1" dirty="0"/>
          </a:p>
        </p:txBody>
      </p:sp>
      <p:pic>
        <p:nvPicPr>
          <p:cNvPr id="101416" name="Picture 107" descr="flo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564904"/>
            <a:ext cx="3653367" cy="206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417" name="AutoShape 95"/>
          <p:cNvSpPr>
            <a:spLocks noChangeArrowheads="1"/>
          </p:cNvSpPr>
          <p:nvPr/>
        </p:nvSpPr>
        <p:spPr bwMode="auto">
          <a:xfrm>
            <a:off x="683568" y="2492896"/>
            <a:ext cx="541867" cy="260747"/>
          </a:xfrm>
          <a:prstGeom prst="plaque">
            <a:avLst>
              <a:gd name="adj" fmla="val 16667"/>
            </a:avLst>
          </a:prstGeom>
          <a:solidFill>
            <a:srgbClr val="CC99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dirty="0" smtClean="0"/>
              <a:t>2</a:t>
            </a:r>
            <a:endParaRPr lang="es-ES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95564" y="5920509"/>
          <a:ext cx="3851563" cy="640080"/>
        </p:xfrm>
        <a:graphic>
          <a:graphicData uri="http://schemas.openxmlformats.org/drawingml/2006/table">
            <a:tbl>
              <a:tblPr/>
              <a:tblGrid>
                <a:gridCol w="3851563"/>
              </a:tblGrid>
              <a:tr h="56341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Precio Caracolas 9,36€ (1,5 kilos)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Precio Flores 10,29€ (24 unidades)</a:t>
                      </a:r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15" descr="bayon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836712"/>
            <a:ext cx="3240361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1" name="Picture 16" descr="lazo tied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132856"/>
            <a:ext cx="388843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9756" name="Group 76"/>
          <p:cNvGraphicFramePr>
            <a:graphicFrameLocks noGrp="1"/>
          </p:cNvGraphicFramePr>
          <p:nvPr>
            <p:ph sz="quarter" idx="3"/>
          </p:nvPr>
        </p:nvGraphicFramePr>
        <p:xfrm>
          <a:off x="323528" y="3933056"/>
          <a:ext cx="8371417" cy="795337"/>
        </p:xfrm>
        <a:graphic>
          <a:graphicData uri="http://schemas.openxmlformats.org/drawingml/2006/table">
            <a:tbl>
              <a:tblPr/>
              <a:tblGrid>
                <a:gridCol w="772584"/>
                <a:gridCol w="1684867"/>
                <a:gridCol w="2514600"/>
                <a:gridCol w="1896533"/>
                <a:gridCol w="1502833"/>
              </a:tblGrid>
              <a:tr h="35480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CODIGO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DESCRIPCION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FORMATO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KG/UNI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45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010617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Bayonesas</a:t>
                      </a: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Caja Granel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Kilos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Lazo Tiedra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Caja Granel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Kilos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5" name="AutoShape 67"/>
          <p:cNvSpPr>
            <a:spLocks noChangeArrowheads="1"/>
          </p:cNvSpPr>
          <p:nvPr/>
        </p:nvSpPr>
        <p:spPr bwMode="auto">
          <a:xfrm>
            <a:off x="289984" y="1120378"/>
            <a:ext cx="541867" cy="260747"/>
          </a:xfrm>
          <a:prstGeom prst="plaque">
            <a:avLst>
              <a:gd name="adj" fmla="val 16667"/>
            </a:avLst>
          </a:prstGeom>
          <a:solidFill>
            <a:srgbClr val="CC99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/>
              <a:t>1</a:t>
            </a:r>
            <a:endParaRPr lang="es-ES"/>
          </a:p>
        </p:txBody>
      </p:sp>
      <p:sp>
        <p:nvSpPr>
          <p:cNvPr id="89126" name="AutoShape 68"/>
          <p:cNvSpPr>
            <a:spLocks noChangeArrowheads="1"/>
          </p:cNvSpPr>
          <p:nvPr/>
        </p:nvSpPr>
        <p:spPr bwMode="auto">
          <a:xfrm>
            <a:off x="5004048" y="1844824"/>
            <a:ext cx="541867" cy="260747"/>
          </a:xfrm>
          <a:prstGeom prst="plaque">
            <a:avLst>
              <a:gd name="adj" fmla="val 16667"/>
            </a:avLst>
          </a:prstGeom>
          <a:solidFill>
            <a:srgbClr val="CC99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/>
              <a:t>2</a:t>
            </a:r>
            <a:endParaRPr lang="es-ES"/>
          </a:p>
        </p:txBody>
      </p:sp>
      <p:sp>
        <p:nvSpPr>
          <p:cNvPr id="89128" name="AutoShape 70"/>
          <p:cNvSpPr>
            <a:spLocks noChangeArrowheads="1"/>
          </p:cNvSpPr>
          <p:nvPr/>
        </p:nvSpPr>
        <p:spPr bwMode="auto">
          <a:xfrm>
            <a:off x="467544" y="4077072"/>
            <a:ext cx="465667" cy="172640"/>
          </a:xfrm>
          <a:prstGeom prst="plaque">
            <a:avLst>
              <a:gd name="adj" fmla="val 16667"/>
            </a:avLst>
          </a:prstGeom>
          <a:solidFill>
            <a:srgbClr val="CC99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/>
              <a:t>N</a:t>
            </a:r>
            <a:endParaRPr lang="es-ES"/>
          </a:p>
        </p:txBody>
      </p:sp>
      <p:sp>
        <p:nvSpPr>
          <p:cNvPr id="89129" name="AutoShape 71"/>
          <p:cNvSpPr>
            <a:spLocks noChangeArrowheads="1"/>
          </p:cNvSpPr>
          <p:nvPr/>
        </p:nvSpPr>
        <p:spPr bwMode="auto">
          <a:xfrm>
            <a:off x="5173134" y="175022"/>
            <a:ext cx="2262717" cy="762000"/>
          </a:xfrm>
          <a:prstGeom prst="irregularSeal2">
            <a:avLst/>
          </a:prstGeom>
          <a:solidFill>
            <a:srgbClr val="C799F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800" b="1"/>
              <a:t>FABRICACION</a:t>
            </a:r>
          </a:p>
          <a:p>
            <a:r>
              <a:rPr lang="es-ES_tradnl" sz="1800" b="1"/>
              <a:t>PROPIA</a:t>
            </a:r>
            <a:endParaRPr lang="es-ES" sz="1800" b="1"/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350983" y="5200073"/>
          <a:ext cx="3428930" cy="683491"/>
        </p:xfrm>
        <a:graphic>
          <a:graphicData uri="http://schemas.openxmlformats.org/drawingml/2006/table">
            <a:tbl>
              <a:tblPr/>
              <a:tblGrid>
                <a:gridCol w="3428930"/>
              </a:tblGrid>
              <a:tr h="683491">
                <a:tc>
                  <a:txBody>
                    <a:bodyPr/>
                    <a:lstStyle/>
                    <a:p>
                      <a:r>
                        <a:rPr lang="es-ES" dirty="0" smtClean="0"/>
                        <a:t>Precio Bayonesas 12,10€ (2 kilos)</a:t>
                      </a:r>
                    </a:p>
                    <a:p>
                      <a:r>
                        <a:rPr lang="es-ES" dirty="0" smtClean="0"/>
                        <a:t>Precio</a:t>
                      </a:r>
                      <a:r>
                        <a:rPr lang="es-ES" baseline="0" dirty="0" smtClean="0"/>
                        <a:t> Lazo Tiedra 11,30€ (2 kilos)</a:t>
                      </a:r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218</Words>
  <Application>Microsoft Office PowerPoint</Application>
  <PresentationFormat>Presentación en pantalla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Caramelos violeta</vt:lpstr>
      <vt:lpstr>Gominolas Hotdog</vt:lpstr>
      <vt:lpstr>Picotas “Cereza”</vt:lpstr>
      <vt:lpstr>Diapositiva 4</vt:lpstr>
      <vt:lpstr>Diapositiva 5</vt:lpstr>
      <vt:lpstr>Diapositiva 6</vt:lpstr>
      <vt:lpstr>Diapositiva 7</vt:lpstr>
      <vt:lpstr>Diapositiva 8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Caramelos violeta</dc:title>
  <dc:creator>1gam</dc:creator>
  <cp:lastModifiedBy>1gam</cp:lastModifiedBy>
  <cp:revision>12</cp:revision>
  <dcterms:created xsi:type="dcterms:W3CDTF">2013-04-05T10:18:14Z</dcterms:created>
  <dcterms:modified xsi:type="dcterms:W3CDTF">2013-04-08T11:22:26Z</dcterms:modified>
</cp:coreProperties>
</file>