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99"/>
    <a:srgbClr val="BAE18F"/>
    <a:srgbClr val="A9DA74"/>
    <a:srgbClr val="F79B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6300-B4B2-4A8F-81A0-DB5D55F741B2}" type="datetimeFigureOut">
              <a:rPr lang="es-ES" smtClean="0"/>
              <a:pPr/>
              <a:t>16/05/2013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9B3E-848E-47D0-818A-02054559F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_logo_todas_somos_una_reduci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6714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9600" b="1" dirty="0" smtClean="0">
                <a:solidFill>
                  <a:srgbClr val="7030A0"/>
                </a:solidFill>
                <a:latin typeface="Edwardian Script ITC" pitchFamily="66" charset="0"/>
              </a:rPr>
              <a:t>Todas Somos Una</a:t>
            </a:r>
            <a:endParaRPr lang="es-ES" sz="9600" b="1" dirty="0">
              <a:solidFill>
                <a:srgbClr val="7030A0"/>
              </a:solidFill>
              <a:latin typeface="Edwardian Script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8000" b="1" u="sng" dirty="0" smtClean="0">
                <a:solidFill>
                  <a:schemeClr val="tx1"/>
                </a:solidFill>
                <a:latin typeface="Edwardian Script ITC" pitchFamily="66" charset="0"/>
              </a:rPr>
              <a:t>Catálogo </a:t>
            </a:r>
            <a:endParaRPr lang="es-ES" sz="8000" b="1" u="sng" dirty="0">
              <a:solidFill>
                <a:schemeClr val="tx1"/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i="1" u="sng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PRODUCTOS</a:t>
            </a:r>
            <a:endParaRPr lang="es-ES" i="1" u="sng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sz="3800" b="1" dirty="0" smtClean="0">
                <a:solidFill>
                  <a:srgbClr val="FF0000"/>
                </a:solidFill>
                <a:latin typeface="Monotype Corsiva" pitchFamily="66" charset="0"/>
              </a:rPr>
              <a:t>-Página 1</a:t>
            </a:r>
            <a:r>
              <a:rPr lang="es-ES" sz="3800" b="1" dirty="0" smtClean="0">
                <a:latin typeface="Monotype Corsiva" pitchFamily="66" charset="0"/>
              </a:rPr>
              <a:t>.Puros de chocolate.</a:t>
            </a: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endParaRPr lang="es-ES" sz="3800" dirty="0">
              <a:latin typeface="Monotype Corsiva" pitchFamily="66" charset="0"/>
            </a:endParaRPr>
          </a:p>
          <a:p>
            <a:pPr>
              <a:buNone/>
            </a:pPr>
            <a:r>
              <a:rPr lang="es-ES" sz="3800" b="1" dirty="0" smtClean="0">
                <a:solidFill>
                  <a:srgbClr val="FF0000"/>
                </a:solidFill>
                <a:latin typeface="Monotype Corsiva" pitchFamily="66" charset="0"/>
              </a:rPr>
              <a:t>-Página 2</a:t>
            </a:r>
            <a:r>
              <a:rPr lang="es-ES" sz="3800" b="1" dirty="0" smtClean="0">
                <a:latin typeface="Monotype Corsiva" pitchFamily="66" charset="0"/>
              </a:rPr>
              <a:t>.</a:t>
            </a:r>
            <a:r>
              <a:rPr lang="es-ES" sz="2000" dirty="0" smtClean="0"/>
              <a:t> </a:t>
            </a:r>
            <a:r>
              <a:rPr lang="es-ES" sz="3800" b="1" dirty="0" smtClean="0">
                <a:latin typeface="Monotype Corsiva" pitchFamily="66" charset="0"/>
              </a:rPr>
              <a:t>Tortas de Alcázar .</a:t>
            </a: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s-ES" sz="3800" b="1" dirty="0" smtClean="0">
                <a:solidFill>
                  <a:srgbClr val="FF0000"/>
                </a:solidFill>
                <a:latin typeface="Monotype Corsiva" pitchFamily="66" charset="0"/>
              </a:rPr>
              <a:t>-Página 3</a:t>
            </a:r>
            <a:r>
              <a:rPr lang="es-ES" sz="3800" b="1" dirty="0" smtClean="0">
                <a:latin typeface="Monotype Corsiva" pitchFamily="66" charset="0"/>
              </a:rPr>
              <a:t>.Corazones de tela.</a:t>
            </a: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s-ES" sz="3800" dirty="0" smtClean="0">
                <a:latin typeface="Monotype Corsiva" pitchFamily="66" charset="0"/>
              </a:rPr>
              <a:t> </a:t>
            </a:r>
          </a:p>
          <a:p>
            <a:pPr>
              <a:buNone/>
            </a:pPr>
            <a:r>
              <a:rPr lang="es-ES" sz="3800" b="1" dirty="0" smtClean="0">
                <a:solidFill>
                  <a:srgbClr val="FF0000"/>
                </a:solidFill>
                <a:latin typeface="Monotype Corsiva" pitchFamily="66" charset="0"/>
              </a:rPr>
              <a:t>-Página 4. </a:t>
            </a:r>
            <a:r>
              <a:rPr lang="es-ES" sz="3800" b="1" dirty="0" smtClean="0">
                <a:latin typeface="Monotype Corsiva" pitchFamily="66" charset="0"/>
              </a:rPr>
              <a:t>Caramelos Violeta.</a:t>
            </a: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s-ES" sz="3800" b="1" dirty="0" smtClean="0">
                <a:solidFill>
                  <a:srgbClr val="FF0000"/>
                </a:solidFill>
                <a:latin typeface="Monotype Corsiva" pitchFamily="66" charset="0"/>
              </a:rPr>
              <a:t>-Página 5</a:t>
            </a:r>
            <a:r>
              <a:rPr lang="es-ES" sz="3800" b="1" dirty="0" smtClean="0">
                <a:latin typeface="Monotype Corsiva" pitchFamily="66" charset="0"/>
              </a:rPr>
              <a:t>.Titos de Campo de </a:t>
            </a:r>
            <a:r>
              <a:rPr lang="es-ES" sz="3800" b="1" dirty="0" err="1" smtClean="0">
                <a:latin typeface="Monotype Corsiva" pitchFamily="66" charset="0"/>
              </a:rPr>
              <a:t>Criptana</a:t>
            </a:r>
            <a:r>
              <a:rPr lang="es-ES" sz="3800" b="1" dirty="0" smtClean="0">
                <a:latin typeface="Monotype Corsiva" pitchFamily="66" charset="0"/>
              </a:rPr>
              <a:t>.</a:t>
            </a: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endParaRPr lang="es-ES" sz="38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s-ES" sz="3800" b="1" dirty="0" smtClean="0">
                <a:solidFill>
                  <a:srgbClr val="FF0000"/>
                </a:solidFill>
                <a:latin typeface="Monotype Corsiva" pitchFamily="66" charset="0"/>
              </a:rPr>
              <a:t>-Página 6</a:t>
            </a:r>
            <a:r>
              <a:rPr lang="es-ES" sz="3800" b="1" dirty="0" smtClean="0">
                <a:latin typeface="Monotype Corsiva" pitchFamily="66" charset="0"/>
              </a:rPr>
              <a:t>.Velas flotantes Corazón</a:t>
            </a:r>
            <a:r>
              <a:rPr lang="es-ES" sz="3800" dirty="0" smtClean="0">
                <a:latin typeface="Monotype Corsiva" pitchFamily="66" charset="0"/>
              </a:rPr>
              <a:t>.</a:t>
            </a:r>
            <a:r>
              <a:rPr lang="es-ES" dirty="0">
                <a:latin typeface="Monotype Corsiva" pitchFamily="66" charset="0"/>
              </a:rPr>
              <a:t/>
            </a:r>
            <a:br>
              <a:rPr lang="es-ES" dirty="0">
                <a:latin typeface="Monotype Corsiva" pitchFamily="66" charset="0"/>
              </a:rPr>
            </a:br>
            <a:endParaRPr lang="es-ES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25000">
              <a:srgbClr val="FF6633"/>
            </a:gs>
            <a:gs pos="50000">
              <a:srgbClr val="FFFF00"/>
            </a:gs>
            <a:gs pos="75000">
              <a:srgbClr val="FFFF00"/>
            </a:gs>
            <a:gs pos="100000">
              <a:srgbClr val="FFFF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i="1" dirty="0" smtClean="0">
                <a:solidFill>
                  <a:srgbClr val="00B050"/>
                </a:solidFill>
                <a:latin typeface="MV Boli" pitchFamily="2" charset="0"/>
                <a:cs typeface="MV Boli" pitchFamily="2" charset="0"/>
              </a:rPr>
              <a:t>1</a:t>
            </a:r>
            <a:r>
              <a:rPr lang="es-ES" sz="3600" b="1" i="1" u="sng" dirty="0" smtClean="0">
                <a:latin typeface="MV Boli" pitchFamily="2" charset="0"/>
                <a:cs typeface="MV Boli" pitchFamily="2" charset="0"/>
              </a:rPr>
              <a:t>Puros de chocolate</a:t>
            </a:r>
            <a:endParaRPr lang="es-ES" sz="3600" i="1" u="sng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4" name="3 Marcador de contenido" descr="asparagus-esparrag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556792"/>
            <a:ext cx="4536504" cy="4464496"/>
          </a:xfrm>
        </p:spPr>
      </p:pic>
      <p:sp>
        <p:nvSpPr>
          <p:cNvPr id="6" name="5 CuadroTexto"/>
          <p:cNvSpPr txBox="1"/>
          <p:nvPr/>
        </p:nvSpPr>
        <p:spPr>
          <a:xfrm>
            <a:off x="251520" y="1628800"/>
            <a:ext cx="3168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B050"/>
                </a:solidFill>
                <a:latin typeface="Monotype Corsiva" pitchFamily="66" charset="0"/>
              </a:rPr>
              <a:t>Algo novedoso y muy rico para el paladar.</a:t>
            </a:r>
          </a:p>
          <a:p>
            <a:endParaRPr lang="es-ES" sz="28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r>
              <a:rPr lang="es-ES" sz="2800" b="1" dirty="0" smtClean="0">
                <a:solidFill>
                  <a:srgbClr val="00B050"/>
                </a:solidFill>
                <a:latin typeface="Monotype Corsiva" pitchFamily="66" charset="0"/>
              </a:rPr>
              <a:t>Precio 1 €/ unidad</a:t>
            </a:r>
          </a:p>
          <a:p>
            <a:r>
              <a:rPr lang="es-ES" sz="2800" b="1" dirty="0" smtClean="0">
                <a:solidFill>
                  <a:srgbClr val="00B050"/>
                </a:solidFill>
                <a:latin typeface="Monotype Corsiva" pitchFamily="66" charset="0"/>
              </a:rPr>
              <a:t>Referencia: Choco001</a:t>
            </a:r>
            <a:endParaRPr lang="es-ES" sz="2800" b="1" dirty="0">
              <a:solidFill>
                <a:srgbClr val="00B050"/>
              </a:solidFill>
            </a:endParaRPr>
          </a:p>
        </p:txBody>
      </p:sp>
      <p:pic>
        <p:nvPicPr>
          <p:cNvPr id="8" name="6 Marcador de contenido" descr="pur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556792"/>
            <a:ext cx="4536504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5DFFF"/>
            </a:gs>
            <a:gs pos="16000">
              <a:srgbClr val="00CCCC"/>
            </a:gs>
            <a:gs pos="47000">
              <a:srgbClr val="9999FF"/>
            </a:gs>
            <a:gs pos="60001">
              <a:srgbClr val="85DFFF"/>
            </a:gs>
            <a:gs pos="71001">
              <a:srgbClr val="85DFFF"/>
            </a:gs>
            <a:gs pos="81000">
              <a:srgbClr val="85DFFF"/>
            </a:gs>
            <a:gs pos="100000">
              <a:srgbClr val="006699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00B0F0"/>
                </a:solidFill>
                <a:latin typeface="MV Boli" pitchFamily="2" charset="0"/>
                <a:cs typeface="MV Boli" pitchFamily="2" charset="0"/>
              </a:rPr>
              <a:t>2 </a:t>
            </a:r>
            <a:r>
              <a:rPr lang="es-ES" b="1" i="1" u="sng" dirty="0" smtClean="0">
                <a:latin typeface="MV Boli" pitchFamily="2" charset="0"/>
                <a:cs typeface="MV Boli" pitchFamily="2" charset="0"/>
              </a:rPr>
              <a:t>Tortas de Alcázar de San Juan</a:t>
            </a:r>
            <a:endParaRPr lang="es-ES" i="1" u="sng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Monotype Corsiva" pitchFamily="66" charset="0"/>
              </a:rPr>
              <a:t>	</a:t>
            </a:r>
            <a:r>
              <a:rPr lang="es-ES" dirty="0" smtClean="0">
                <a:solidFill>
                  <a:srgbClr val="0070C0"/>
                </a:solidFill>
                <a:latin typeface="Monotype Corsiva" pitchFamily="66" charset="0"/>
              </a:rPr>
              <a:t>Tortas de bizcocho blandito con azúcar glaseada. Deliciosas y las mejores de Alcázar.</a:t>
            </a:r>
          </a:p>
          <a:p>
            <a:pPr>
              <a:buNone/>
            </a:pPr>
            <a:r>
              <a:rPr lang="es-ES" dirty="0" smtClean="0">
                <a:solidFill>
                  <a:srgbClr val="0070C0"/>
                </a:solidFill>
                <a:latin typeface="Monotype Corsiva" pitchFamily="66" charset="0"/>
              </a:rPr>
              <a:t>	Referencia:TortAl002</a:t>
            </a:r>
            <a:endParaRPr lang="es-ES" dirty="0">
              <a:solidFill>
                <a:srgbClr val="0070C0"/>
              </a:solidFill>
            </a:endParaRPr>
          </a:p>
        </p:txBody>
      </p:sp>
      <p:pic>
        <p:nvPicPr>
          <p:cNvPr id="9" name="8 Marcador de contenido" descr="torta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3816424" cy="3456384"/>
          </a:xfrm>
        </p:spPr>
      </p:pic>
      <p:sp>
        <p:nvSpPr>
          <p:cNvPr id="5" name="4 CuadroTexto"/>
          <p:cNvSpPr txBox="1"/>
          <p:nvPr/>
        </p:nvSpPr>
        <p:spPr>
          <a:xfrm>
            <a:off x="5004048" y="3789040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  <a:latin typeface="Monotype Corsiva" pitchFamily="66" charset="0"/>
              </a:rPr>
              <a:t>Precio 3€ </a:t>
            </a:r>
            <a:r>
              <a:rPr lang="es-ES" sz="28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es-ES" sz="2800" dirty="0" smtClean="0">
                <a:solidFill>
                  <a:srgbClr val="0070C0"/>
                </a:solidFill>
                <a:latin typeface="Monotype Corsiva" pitchFamily="66" charset="0"/>
              </a:rPr>
              <a:t>cada bolsa de </a:t>
            </a:r>
            <a:r>
              <a:rPr lang="es-ES" sz="2800" smtClean="0">
                <a:solidFill>
                  <a:srgbClr val="0070C0"/>
                </a:solidFill>
                <a:latin typeface="Monotype Corsiva" pitchFamily="66" charset="0"/>
              </a:rPr>
              <a:t>4</a:t>
            </a:r>
            <a:r>
              <a:rPr lang="es-ES" sz="280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es-ES" sz="2800" smtClean="0">
                <a:solidFill>
                  <a:srgbClr val="0070C0"/>
                </a:solidFill>
                <a:latin typeface="Monotype Corsiva" pitchFamily="66" charset="0"/>
              </a:rPr>
              <a:t>tortas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92D050"/>
            </a:gs>
            <a:gs pos="70000">
              <a:srgbClr val="FF0300"/>
            </a:gs>
            <a:gs pos="100000">
              <a:srgbClr val="92D05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rgbClr val="00B050"/>
                </a:solidFill>
                <a:latin typeface="Monotype Corsiva" pitchFamily="66" charset="0"/>
              </a:rPr>
              <a:t>3</a:t>
            </a:r>
            <a:r>
              <a:rPr lang="es-ES" b="1" i="1" u="sng" dirty="0" smtClean="0">
                <a:latin typeface="Monotype Corsiva" pitchFamily="66" charset="0"/>
              </a:rPr>
              <a:t> Corazones de tela</a:t>
            </a:r>
            <a:endParaRPr lang="es-ES" i="1" u="sng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00B050"/>
                </a:solidFill>
                <a:latin typeface="Monotype Corsiva" pitchFamily="66" charset="0"/>
              </a:rPr>
              <a:t>	Muy bonitos para uno mismo o para regalo, así nunca se te perderán las llaves!!</a:t>
            </a:r>
          </a:p>
          <a:p>
            <a:pPr>
              <a:buNone/>
            </a:pPr>
            <a:r>
              <a:rPr lang="es-ES" dirty="0" smtClean="0">
                <a:solidFill>
                  <a:srgbClr val="00B050"/>
                </a:solidFill>
                <a:latin typeface="Monotype Corsiva" pitchFamily="66" charset="0"/>
              </a:rPr>
              <a:t>	Referencia: Cor003</a:t>
            </a:r>
          </a:p>
          <a:p>
            <a:pPr>
              <a:buNone/>
            </a:pPr>
            <a:endParaRPr lang="es-ES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es-ES" sz="3200" dirty="0" smtClean="0">
                <a:solidFill>
                  <a:srgbClr val="FF0000"/>
                </a:solidFill>
                <a:latin typeface="Monotype Corsiva" pitchFamily="66" charset="0"/>
              </a:rPr>
              <a:t>	Precio: 1 €/ unidad</a:t>
            </a:r>
            <a:endParaRPr lang="es-ES" sz="3200" dirty="0">
              <a:solidFill>
                <a:srgbClr val="FF0000"/>
              </a:solidFill>
            </a:endParaRPr>
          </a:p>
        </p:txBody>
      </p:sp>
      <p:pic>
        <p:nvPicPr>
          <p:cNvPr id="9" name="6 Marcador de contenido" descr="aceitun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17032"/>
            <a:ext cx="2255465" cy="2274466"/>
          </a:xfrm>
          <a:prstGeom prst="rect">
            <a:avLst/>
          </a:prstGeom>
        </p:spPr>
      </p:pic>
      <p:pic>
        <p:nvPicPr>
          <p:cNvPr id="11" name="1 Imagen" descr="Corazones de tela.pn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 t="2312"/>
          <a:stretch>
            <a:fillRect/>
          </a:stretch>
        </p:blipFill>
        <p:spPr>
          <a:xfrm>
            <a:off x="5076056" y="2276872"/>
            <a:ext cx="3600400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5000">
              <a:srgbClr val="85DFFF"/>
            </a:gs>
            <a:gs pos="70000">
              <a:srgbClr val="85DFFF"/>
            </a:gs>
            <a:gs pos="100000">
              <a:srgbClr val="FF00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rgbClr val="FFFF00"/>
                </a:solidFill>
                <a:latin typeface="Monotype Corsiva" pitchFamily="66" charset="0"/>
              </a:rPr>
              <a:t>4</a:t>
            </a:r>
            <a:r>
              <a:rPr lang="es-ES" b="1" i="1" u="sng" dirty="0" smtClean="0">
                <a:latin typeface="Monotype Corsiva" pitchFamily="66" charset="0"/>
              </a:rPr>
              <a:t> Caramelos Violeta</a:t>
            </a:r>
            <a:endParaRPr lang="es-ES" i="1" u="sng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FFFF00"/>
                </a:solidFill>
                <a:latin typeface="Monotype Corsiva" pitchFamily="66" charset="0"/>
              </a:rPr>
              <a:t>     El sabor tradicional de Madrid degustándolo con tu paladar, </a:t>
            </a:r>
            <a:r>
              <a:rPr lang="es-ES" dirty="0" err="1" smtClean="0">
                <a:solidFill>
                  <a:srgbClr val="FFFF00"/>
                </a:solidFill>
                <a:latin typeface="Monotype Corsiva" pitchFamily="66" charset="0"/>
              </a:rPr>
              <a:t>mmm</a:t>
            </a:r>
            <a:r>
              <a:rPr lang="es-ES" dirty="0" smtClean="0">
                <a:solidFill>
                  <a:srgbClr val="FFFF00"/>
                </a:solidFill>
                <a:latin typeface="Monotype Corsiva" pitchFamily="66" charset="0"/>
              </a:rPr>
              <a:t>… no te lo puedes perder.</a:t>
            </a:r>
          </a:p>
          <a:p>
            <a:pPr>
              <a:buNone/>
            </a:pPr>
            <a:r>
              <a:rPr lang="es-ES" dirty="0" smtClean="0">
                <a:solidFill>
                  <a:srgbClr val="FFFF00"/>
                </a:solidFill>
                <a:latin typeface="Monotype Corsiva" pitchFamily="66" charset="0"/>
              </a:rPr>
              <a:t>	Referencia: Vio004</a:t>
            </a:r>
          </a:p>
          <a:p>
            <a:pPr>
              <a:buNone/>
            </a:pPr>
            <a:r>
              <a:rPr lang="es-ES" dirty="0" smtClean="0">
                <a:solidFill>
                  <a:srgbClr val="FFFF00"/>
                </a:solidFill>
                <a:latin typeface="Monotype Corsiva" pitchFamily="66" charset="0"/>
              </a:rPr>
              <a:t>	Bolsa de 200 gramos</a:t>
            </a:r>
          </a:p>
          <a:p>
            <a:pPr>
              <a:buNone/>
            </a:pPr>
            <a:r>
              <a:rPr lang="es-ES" dirty="0" smtClean="0">
                <a:solidFill>
                  <a:srgbClr val="FFFF00"/>
                </a:solidFill>
                <a:latin typeface="Monotype Corsiva" pitchFamily="66" charset="0"/>
              </a:rPr>
              <a:t>	</a:t>
            </a:r>
            <a:r>
              <a:rPr lang="es-ES" sz="4000" dirty="0" smtClean="0">
                <a:solidFill>
                  <a:srgbClr val="FFFF00"/>
                </a:solidFill>
                <a:latin typeface="Monotype Corsiva" pitchFamily="66" charset="0"/>
              </a:rPr>
              <a:t>Precio 3€ / bolsa</a:t>
            </a:r>
            <a:endParaRPr lang="es-ES" sz="4000" dirty="0">
              <a:solidFill>
                <a:srgbClr val="FFFF00"/>
              </a:solidFill>
            </a:endParaRPr>
          </a:p>
        </p:txBody>
      </p:sp>
      <p:pic>
        <p:nvPicPr>
          <p:cNvPr id="12" name="5 Marcador de contenido" descr="viole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4" y="1899120"/>
            <a:ext cx="4270375" cy="3978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  <a:latin typeface="Monotype Corsiva" pitchFamily="66" charset="0"/>
              </a:rPr>
              <a:t>5</a:t>
            </a:r>
            <a:r>
              <a:rPr lang="es-ES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s-ES" b="1" i="1" u="sng" dirty="0" smtClean="0">
                <a:latin typeface="Monotype Corsiva" pitchFamily="66" charset="0"/>
              </a:rPr>
              <a:t>Titos de Campo de </a:t>
            </a:r>
            <a:r>
              <a:rPr lang="es-ES" b="1" i="1" u="sng" dirty="0" err="1" smtClean="0">
                <a:latin typeface="Monotype Corsiva" pitchFamily="66" charset="0"/>
              </a:rPr>
              <a:t>Criptana</a:t>
            </a:r>
            <a:endParaRPr lang="es-ES" i="1" u="sng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0" y="1772816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7030A0"/>
                </a:solidFill>
                <a:latin typeface="Monotype Corsiva" pitchFamily="66" charset="0"/>
              </a:rPr>
              <a:t>	Se consume frito, como un fruto seco. Podemos encontrarlos normales o con un ligero sabor a picante. No se los puede perder!!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>
                <a:solidFill>
                  <a:srgbClr val="7030A0"/>
                </a:solidFill>
                <a:latin typeface="Monotype Corsiva" pitchFamily="66" charset="0"/>
              </a:rPr>
              <a:t>	Referencia: Tit005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>
                <a:solidFill>
                  <a:srgbClr val="7030A0"/>
                </a:solidFill>
                <a:latin typeface="Monotype Corsiva" pitchFamily="66" charset="0"/>
              </a:rPr>
              <a:t>	Precio</a:t>
            </a:r>
            <a:r>
              <a:rPr lang="es-ES" sz="2800" smtClean="0">
                <a:solidFill>
                  <a:srgbClr val="7030A0"/>
                </a:solidFill>
                <a:latin typeface="Monotype Corsiva" pitchFamily="66" charset="0"/>
              </a:rPr>
              <a:t>: 2 </a:t>
            </a:r>
            <a:r>
              <a:rPr lang="es-ES" sz="2800" dirty="0" smtClean="0">
                <a:solidFill>
                  <a:srgbClr val="7030A0"/>
                </a:solidFill>
                <a:latin typeface="Monotype Corsiva" pitchFamily="66" charset="0"/>
              </a:rPr>
              <a:t>€ (la bolsa)</a:t>
            </a:r>
          </a:p>
        </p:txBody>
      </p:sp>
      <p:pic>
        <p:nvPicPr>
          <p:cNvPr id="7" name="6 Marcador de contenido" descr="Almortas tostadas (titos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 l="16009" t="9836" r="14509" b="12616"/>
          <a:stretch>
            <a:fillRect/>
          </a:stretch>
        </p:blipFill>
        <p:spPr>
          <a:xfrm>
            <a:off x="4499992" y="1577102"/>
            <a:ext cx="3168352" cy="2355954"/>
          </a:xfrm>
          <a:prstGeom prst="ellipse">
            <a:avLst/>
          </a:prstGeom>
        </p:spPr>
      </p:pic>
      <p:pic>
        <p:nvPicPr>
          <p:cNvPr id="9" name="6 Marcador de contenido" descr="Almortas tostadas (titos).jpg"/>
          <p:cNvPicPr>
            <a:picLocks noChangeAspect="1"/>
          </p:cNvPicPr>
          <p:nvPr/>
        </p:nvPicPr>
        <p:blipFill>
          <a:blip r:embed="rId2" cstate="print"/>
          <a:srcRect l="16009" t="9836" r="14509" b="12616"/>
          <a:stretch>
            <a:fillRect/>
          </a:stretch>
        </p:blipFill>
        <p:spPr>
          <a:xfrm>
            <a:off x="5940152" y="4077072"/>
            <a:ext cx="3203848" cy="2376264"/>
          </a:xfrm>
          <a:prstGeom prst="ellipse">
            <a:avLst/>
          </a:prstGeom>
        </p:spPr>
      </p:pic>
      <p:pic>
        <p:nvPicPr>
          <p:cNvPr id="8" name="6 Marcador de contenido" descr="Almortas tostadas (titos).jpg"/>
          <p:cNvPicPr>
            <a:picLocks noChangeAspect="1"/>
          </p:cNvPicPr>
          <p:nvPr/>
        </p:nvPicPr>
        <p:blipFill>
          <a:blip r:embed="rId2" cstate="print"/>
          <a:srcRect l="16009" t="9836" r="14509" b="12616"/>
          <a:stretch>
            <a:fillRect/>
          </a:stretch>
        </p:blipFill>
        <p:spPr>
          <a:xfrm>
            <a:off x="4932040" y="2780928"/>
            <a:ext cx="3096344" cy="2304256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Monotype Corsiva" pitchFamily="66" charset="0"/>
              </a:rPr>
              <a:t>6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b="1" i="1" u="sng" dirty="0" smtClean="0">
                <a:solidFill>
                  <a:schemeClr val="bg1"/>
                </a:solidFill>
                <a:latin typeface="Monotype Corsiva" pitchFamily="66" charset="0"/>
              </a:rPr>
              <a:t>Velas flotantes Corazón</a:t>
            </a:r>
            <a:endParaRPr lang="es-ES" i="1" u="sng" dirty="0">
              <a:solidFill>
                <a:schemeClr val="bg1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  <a:latin typeface="Monotype Corsiva" pitchFamily="66" charset="0"/>
              </a:rPr>
              <a:t>	Ideales para crear un ambiente tranquilo y romántico. Sobre todo si quieres sorprender a tu pareja!!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  <a:latin typeface="Monotype Corsiva" pitchFamily="66" charset="0"/>
              </a:rPr>
              <a:t>	Referencia: Cor005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  <a:latin typeface="Monotype Corsiva" pitchFamily="66" charset="0"/>
              </a:rPr>
              <a:t>	Precio: 6 unidades 2,50€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  <a:latin typeface="Monotype Corsiva" pitchFamily="66" charset="0"/>
              </a:rPr>
              <a:t>		  12 unidades  4€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Rectangle 46" descr="DSCN5072"/>
          <p:cNvSpPr>
            <a:spLocks noChangeArrowheads="1"/>
          </p:cNvSpPr>
          <p:nvPr/>
        </p:nvSpPr>
        <p:spPr bwMode="auto">
          <a:xfrm>
            <a:off x="251520" y="1844824"/>
            <a:ext cx="1800200" cy="151216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Rectangle 46" descr="DSCN5072"/>
          <p:cNvSpPr>
            <a:spLocks noChangeArrowheads="1"/>
          </p:cNvSpPr>
          <p:nvPr/>
        </p:nvSpPr>
        <p:spPr bwMode="auto">
          <a:xfrm>
            <a:off x="1115616" y="2780928"/>
            <a:ext cx="2016224" cy="151216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Rectangle 46" descr="DSCN5072"/>
          <p:cNvSpPr>
            <a:spLocks noChangeArrowheads="1"/>
          </p:cNvSpPr>
          <p:nvPr/>
        </p:nvSpPr>
        <p:spPr bwMode="auto">
          <a:xfrm>
            <a:off x="1979712" y="4005064"/>
            <a:ext cx="2304256" cy="1800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464</TotalTime>
  <Words>118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Todas Somos Una</vt:lpstr>
      <vt:lpstr>PRODUCTOS</vt:lpstr>
      <vt:lpstr>1Puros de chocolate</vt:lpstr>
      <vt:lpstr>2 Tortas de Alcázar de San Juan</vt:lpstr>
      <vt:lpstr>3 Corazones de tela</vt:lpstr>
      <vt:lpstr>4 Caramelos Violeta</vt:lpstr>
      <vt:lpstr>5 Titos de Campo de Criptana</vt:lpstr>
      <vt:lpstr>6 Velas flotantes Corazón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1Gam</dc:creator>
  <cp:lastModifiedBy>1Gam</cp:lastModifiedBy>
  <cp:revision>44</cp:revision>
  <dcterms:created xsi:type="dcterms:W3CDTF">2013-01-25T11:59:10Z</dcterms:created>
  <dcterms:modified xsi:type="dcterms:W3CDTF">2013-05-16T11:39:01Z</dcterms:modified>
</cp:coreProperties>
</file>