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5" autoAdjust="0"/>
    <p:restoredTop sz="94660"/>
  </p:normalViewPr>
  <p:slideViewPr>
    <p:cSldViewPr>
      <p:cViewPr varScale="1">
        <p:scale>
          <a:sx n="104" d="100"/>
          <a:sy n="104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2BF35-CD57-43AA-A634-B086C1D95F17}" type="datetimeFigureOut">
              <a:rPr lang="es-ES_tradnl" smtClean="0"/>
              <a:pPr/>
              <a:t>16/04/2013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D8810-B3F5-465C-88FF-CBA8BF92ACC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8810-B3F5-465C-88FF-CBA8BF92ACC7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8810-B3F5-465C-88FF-CBA8BF92ACC7}" type="slidenum">
              <a:rPr lang="es-ES_tradnl" smtClean="0"/>
              <a:pPr/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8810-B3F5-465C-88FF-CBA8BF92ACC7}" type="slidenum">
              <a:rPr lang="es-ES_tradnl" smtClean="0"/>
              <a:pPr/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8810-B3F5-465C-88FF-CBA8BF92ACC7}" type="slidenum">
              <a:rPr lang="es-ES_tradnl" smtClean="0"/>
              <a:pPr/>
              <a:t>4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C390-C645-4F51-86FF-4E8FA7F22662}" type="datetimeFigureOut">
              <a:rPr lang="es-ES" smtClean="0"/>
              <a:pPr/>
              <a:t>16/04/2013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43A-E5CC-426E-A8A9-80E3E18E4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C390-C645-4F51-86FF-4E8FA7F22662}" type="datetimeFigureOut">
              <a:rPr lang="es-ES" smtClean="0"/>
              <a:pPr/>
              <a:t>16/04/2013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43A-E5CC-426E-A8A9-80E3E18E4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C390-C645-4F51-86FF-4E8FA7F22662}" type="datetimeFigureOut">
              <a:rPr lang="es-ES" smtClean="0"/>
              <a:pPr/>
              <a:t>16/04/2013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43A-E5CC-426E-A8A9-80E3E18E4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C390-C645-4F51-86FF-4E8FA7F22662}" type="datetimeFigureOut">
              <a:rPr lang="es-ES" smtClean="0"/>
              <a:pPr/>
              <a:t>16/04/2013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43A-E5CC-426E-A8A9-80E3E18E4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C390-C645-4F51-86FF-4E8FA7F22662}" type="datetimeFigureOut">
              <a:rPr lang="es-ES" smtClean="0"/>
              <a:pPr/>
              <a:t>16/04/2013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43A-E5CC-426E-A8A9-80E3E18E4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C390-C645-4F51-86FF-4E8FA7F22662}" type="datetimeFigureOut">
              <a:rPr lang="es-ES" smtClean="0"/>
              <a:pPr/>
              <a:t>16/04/2013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43A-E5CC-426E-A8A9-80E3E18E4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C390-C645-4F51-86FF-4E8FA7F22662}" type="datetimeFigureOut">
              <a:rPr lang="es-ES" smtClean="0"/>
              <a:pPr/>
              <a:t>16/04/2013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43A-E5CC-426E-A8A9-80E3E18E4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C390-C645-4F51-86FF-4E8FA7F22662}" type="datetimeFigureOut">
              <a:rPr lang="es-ES" smtClean="0"/>
              <a:pPr/>
              <a:t>16/04/2013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43A-E5CC-426E-A8A9-80E3E18E4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C390-C645-4F51-86FF-4E8FA7F22662}" type="datetimeFigureOut">
              <a:rPr lang="es-ES" smtClean="0"/>
              <a:pPr/>
              <a:t>16/04/2013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43A-E5CC-426E-A8A9-80E3E18E4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C390-C645-4F51-86FF-4E8FA7F22662}" type="datetimeFigureOut">
              <a:rPr lang="es-ES" smtClean="0"/>
              <a:pPr/>
              <a:t>16/04/2013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43A-E5CC-426E-A8A9-80E3E18E4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C390-C645-4F51-86FF-4E8FA7F22662}" type="datetimeFigureOut">
              <a:rPr lang="es-ES" smtClean="0"/>
              <a:pPr/>
              <a:t>16/04/2013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543A-E5CC-426E-A8A9-80E3E18E4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AC390-C645-4F51-86FF-4E8FA7F22662}" type="datetimeFigureOut">
              <a:rPr lang="es-ES" smtClean="0"/>
              <a:pPr/>
              <a:t>16/04/2013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7543A-E5CC-426E-A8A9-80E3E18E4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23528" y="2564904"/>
            <a:ext cx="705678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CRAZY </a:t>
            </a:r>
          </a:p>
          <a:p>
            <a:pPr algn="ctr"/>
            <a:r>
              <a:rPr lang="es-ES_tradnl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CREATIVITY</a:t>
            </a:r>
            <a:endParaRPr lang="es-ES_tradnl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3568" y="33265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dirty="0" smtClean="0">
                <a:latin typeface="Berlin Sans FB" pitchFamily="34" charset="0"/>
              </a:rPr>
              <a:t>Catálogo</a:t>
            </a:r>
            <a:endParaRPr lang="es-ES_tradnl" sz="7200" dirty="0">
              <a:latin typeface="Berlin Sans FB" pitchFamily="34" charset="0"/>
            </a:endParaRPr>
          </a:p>
        </p:txBody>
      </p:sp>
      <p:pic>
        <p:nvPicPr>
          <p:cNvPr id="1026" name="Picture 2" descr="E:\CRAZY CREATIVITY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3231">
            <a:off x="5724128" y="980728"/>
            <a:ext cx="3251820" cy="3002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PRODUCTOS </a:t>
            </a:r>
            <a:r>
              <a:rPr lang="es-ES" sz="5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TIPICOS </a:t>
            </a:r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DE</a:t>
            </a:r>
            <a:r>
              <a:rPr lang="es-ES" sz="5400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MADRID</a:t>
            </a:r>
            <a:endParaRPr lang="es-ES" sz="54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050" name="Picture 2" descr="E:\CRAZY CREATIVITY\Productos\Caramelos viol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8"/>
            <a:ext cx="2203762" cy="253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CRAZY CREATIVITY\Productos\gj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16832"/>
            <a:ext cx="2733675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CRAZY CREATIVITY\Productos\hfghf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509120"/>
            <a:ext cx="268605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2483768" y="2924944"/>
            <a:ext cx="23042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Caramelos Violeta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Referencia: Vio001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Precio: 3,00 €</a:t>
            </a:r>
          </a:p>
          <a:p>
            <a:endParaRPr lang="es-ES_tradnl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7504" y="5301208"/>
            <a:ext cx="2520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Rosquillas Santa Clara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Referencia: </a:t>
            </a:r>
            <a:r>
              <a:rPr lang="es-ES_tradnl" sz="1500" dirty="0" err="1" smtClean="0">
                <a:latin typeface="Century Gothic" pitchFamily="34" charset="0"/>
              </a:rPr>
              <a:t>Rsc</a:t>
            </a:r>
            <a:r>
              <a:rPr lang="es-ES_tradnl" sz="1500" dirty="0" smtClean="0">
                <a:latin typeface="Century Gothic" pitchFamily="34" charset="0"/>
              </a:rPr>
              <a:t> 010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Precio: 5,00 €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Caja: 1,800Kg</a:t>
            </a:r>
            <a:endParaRPr lang="es-ES_tradnl" sz="1500" dirty="0"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444208" y="4077072"/>
            <a:ext cx="23042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Rosquillas Listas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Referencia: </a:t>
            </a:r>
            <a:r>
              <a:rPr lang="es-ES_tradnl" sz="1500" dirty="0" err="1" smtClean="0">
                <a:latin typeface="Century Gothic" pitchFamily="34" charset="0"/>
              </a:rPr>
              <a:t>Rsl</a:t>
            </a:r>
            <a:r>
              <a:rPr lang="es-ES_tradnl" sz="1500" dirty="0" smtClean="0">
                <a:latin typeface="Century Gothic" pitchFamily="34" charset="0"/>
              </a:rPr>
              <a:t> 011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Precio: 6,00 €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Caja: 3 Kg</a:t>
            </a:r>
            <a:endParaRPr lang="es-ES_tradnl" sz="15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84982"/>
          </a:xfrm>
        </p:spPr>
        <p:txBody>
          <a:bodyPr>
            <a:normAutofit/>
          </a:bodyPr>
          <a:lstStyle/>
          <a:p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Velas </a:t>
            </a:r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</a:t>
            </a:r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Jabones         </a:t>
            </a:r>
            <a:endParaRPr lang="es-E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098" name="Picture 2" descr="E:\CRAZY CREATIVITY\Productos\152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44267"/>
            <a:ext cx="2736304" cy="128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E:\CRAZY CREATIVITY\Productos\Captu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2736304" cy="120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E:\CRAZY CREATIVITY\Productos\jk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2956613" cy="130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E:\CRAZY CREATIVITY\Productos\kl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445224"/>
            <a:ext cx="2900164" cy="118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3707904" y="1340768"/>
            <a:ext cx="28803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Velas Parafina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Referencia: </a:t>
            </a:r>
            <a:r>
              <a:rPr lang="es-ES_tradnl" sz="1500" dirty="0" err="1" smtClean="0">
                <a:latin typeface="Century Gothic" pitchFamily="34" charset="0"/>
              </a:rPr>
              <a:t>Velp</a:t>
            </a:r>
            <a:r>
              <a:rPr lang="es-ES_tradnl" sz="1500" dirty="0" smtClean="0">
                <a:latin typeface="Century Gothic" pitchFamily="34" charset="0"/>
              </a:rPr>
              <a:t> 003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Precio: 3,00 € 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Lote: 6uds</a:t>
            </a:r>
            <a:endParaRPr lang="es-ES_tradnl" sz="1500" dirty="0"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07904" y="2780928"/>
            <a:ext cx="26642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Velas Gel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Referencia: </a:t>
            </a:r>
            <a:r>
              <a:rPr lang="es-ES_tradnl" sz="1500" dirty="0" err="1" smtClean="0">
                <a:latin typeface="Century Gothic" pitchFamily="34" charset="0"/>
              </a:rPr>
              <a:t>Velg</a:t>
            </a:r>
            <a:r>
              <a:rPr lang="es-ES_tradnl" sz="1500" dirty="0" smtClean="0">
                <a:latin typeface="Century Gothic" pitchFamily="34" charset="0"/>
              </a:rPr>
              <a:t> 002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Precio: 2,50 €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Lote: 1uds</a:t>
            </a:r>
            <a:endParaRPr lang="es-ES_tradnl" sz="1500" dirty="0">
              <a:latin typeface="Century Gothic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07904" y="4005064"/>
            <a:ext cx="33123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Jabones Aromáticos Formas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Referencia: Jab 005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Precio: 2,50 €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Lote: 6uds</a:t>
            </a:r>
            <a:endParaRPr lang="es-ES_tradnl" sz="1500" dirty="0">
              <a:latin typeface="Century Gothic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07904" y="5445224"/>
            <a:ext cx="25922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Velas Flotantes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Referencia: </a:t>
            </a:r>
            <a:r>
              <a:rPr lang="es-ES_tradnl" sz="1500" dirty="0" err="1" smtClean="0">
                <a:latin typeface="Century Gothic" pitchFamily="34" charset="0"/>
              </a:rPr>
              <a:t>Velf</a:t>
            </a:r>
            <a:r>
              <a:rPr lang="es-ES_tradnl" sz="1500" dirty="0" smtClean="0">
                <a:latin typeface="Century Gothic" pitchFamily="34" charset="0"/>
              </a:rPr>
              <a:t> 004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Precio: 3,20 €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Lote: 12uds</a:t>
            </a:r>
            <a:endParaRPr lang="es-ES_tradnl" sz="15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OTROS </a:t>
            </a:r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PRODUCTOS</a:t>
            </a:r>
            <a:endParaRPr lang="es-E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75656" y="57332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/>
          </a:p>
        </p:txBody>
      </p:sp>
      <p:pic>
        <p:nvPicPr>
          <p:cNvPr id="8" name="7 Marcador de contenido" descr="rtu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7" y="1412776"/>
            <a:ext cx="282946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E:\CRAZY CREATIVITY\Productos\vxchdf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5"/>
            <a:ext cx="2808312" cy="242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CRAZY CREATIVITY\Productos\Puro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204864"/>
            <a:ext cx="2479700" cy="28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3275856" y="24928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Portalibros Lona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Referencia: </a:t>
            </a:r>
            <a:r>
              <a:rPr lang="es-ES_tradnl" sz="1500" dirty="0" err="1" smtClean="0">
                <a:latin typeface="Century Gothic" pitchFamily="34" charset="0"/>
              </a:rPr>
              <a:t>Pll</a:t>
            </a:r>
            <a:r>
              <a:rPr lang="es-ES_tradnl" sz="1500" dirty="0" smtClean="0">
                <a:latin typeface="Century Gothic" pitchFamily="34" charset="0"/>
              </a:rPr>
              <a:t> 009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Precio: 3,00 €</a:t>
            </a:r>
            <a:endParaRPr lang="es-ES_tradnl" sz="1500" dirty="0">
              <a:latin typeface="Century Gothic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75856" y="522920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Bloc Notas Bolsillo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Referencia: </a:t>
            </a:r>
            <a:r>
              <a:rPr lang="es-ES_tradnl" sz="1500" dirty="0" err="1" smtClean="0">
                <a:latin typeface="Century Gothic" pitchFamily="34" charset="0"/>
              </a:rPr>
              <a:t>Blo</a:t>
            </a:r>
            <a:r>
              <a:rPr lang="es-ES_tradnl" sz="1500" dirty="0" smtClean="0">
                <a:latin typeface="Century Gothic" pitchFamily="34" charset="0"/>
              </a:rPr>
              <a:t> 007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Precio: 3,20 €</a:t>
            </a:r>
            <a:endParaRPr lang="es-ES_tradnl" sz="1500" dirty="0">
              <a:latin typeface="Century Gothic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732240" y="530120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Puros Chocolate 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Referencia: </a:t>
            </a:r>
            <a:r>
              <a:rPr lang="es-ES_tradnl" sz="1500" dirty="0" err="1" smtClean="0">
                <a:latin typeface="Century Gothic" pitchFamily="34" charset="0"/>
              </a:rPr>
              <a:t>Pch</a:t>
            </a:r>
            <a:r>
              <a:rPr lang="es-ES_tradnl" sz="1500" dirty="0" smtClean="0">
                <a:latin typeface="Century Gothic" pitchFamily="34" charset="0"/>
              </a:rPr>
              <a:t> 008</a:t>
            </a:r>
          </a:p>
          <a:p>
            <a:pPr>
              <a:buFont typeface="Arial" pitchFamily="34" charset="0"/>
              <a:buChar char="•"/>
            </a:pPr>
            <a:r>
              <a:rPr lang="es-ES_tradnl" sz="1500" dirty="0" smtClean="0">
                <a:latin typeface="Century Gothic" pitchFamily="34" charset="0"/>
              </a:rPr>
              <a:t>Precio: 1,00 €/u</a:t>
            </a:r>
            <a:endParaRPr lang="es-ES_tradnl" sz="15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139</Words>
  <Application>Microsoft Office PowerPoint</Application>
  <PresentationFormat>Presentación en pantalla (4:3)</PresentationFormat>
  <Paragraphs>46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PRODUCTOS TIPICOS DE MADRID</vt:lpstr>
      <vt:lpstr>Velas y Jabones         </vt:lpstr>
      <vt:lpstr>OTROS PRODUCTOS</vt:lpstr>
    </vt:vector>
  </TitlesOfParts>
  <Company>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1GAT</dc:creator>
  <cp:lastModifiedBy>MARI CARMEN</cp:lastModifiedBy>
  <cp:revision>34</cp:revision>
  <dcterms:created xsi:type="dcterms:W3CDTF">2013-04-05T10:15:43Z</dcterms:created>
  <dcterms:modified xsi:type="dcterms:W3CDTF">2013-04-16T18:52:16Z</dcterms:modified>
</cp:coreProperties>
</file>