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81" r:id="rId3"/>
    <p:sldId id="270" r:id="rId4"/>
    <p:sldId id="271" r:id="rId5"/>
    <p:sldId id="272" r:id="rId6"/>
    <p:sldId id="273" r:id="rId7"/>
    <p:sldId id="274" r:id="rId8"/>
    <p:sldId id="275" r:id="rId9"/>
    <p:sldId id="276" r:id="rId10"/>
    <p:sldId id="277" r:id="rId11"/>
    <p:sldId id="278" r:id="rId12"/>
    <p:sldId id="282" r:id="rId13"/>
    <p:sldId id="279" r:id="rId14"/>
    <p:sldId id="262" r:id="rId15"/>
    <p:sldId id="263" r:id="rId16"/>
    <p:sldId id="269" r:id="rId17"/>
    <p:sldId id="265" r:id="rId18"/>
    <p:sldId id="266" r:id="rId19"/>
    <p:sldId id="268" r:id="rId20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317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11 Título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5" name="24 Subtítulo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31" name="30 Marcador de fecha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412D5E3-E1E5-481F-8635-2B191F023DFF}" type="datetimeFigureOut">
              <a:rPr lang="es-ES" smtClean="0"/>
              <a:pPr/>
              <a:t>18/04/2013</a:t>
            </a:fld>
            <a:endParaRPr lang="es-ES"/>
          </a:p>
        </p:txBody>
      </p:sp>
      <p:sp>
        <p:nvSpPr>
          <p:cNvPr id="18" name="1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s-ES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F726A1FE-6ABF-497E-9C64-6E864BFABE0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412D5E3-E1E5-481F-8635-2B191F023DFF}" type="datetimeFigureOut">
              <a:rPr lang="es-ES" smtClean="0"/>
              <a:pPr/>
              <a:t>18/04/2013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726A1FE-6ABF-497E-9C64-6E864BFABE0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7412D5E3-E1E5-481F-8635-2B191F023DFF}" type="datetimeFigureOut">
              <a:rPr lang="es-ES" smtClean="0"/>
              <a:pPr/>
              <a:t>18/04/2013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F726A1FE-6ABF-497E-9C64-6E864BFABE0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412D5E3-E1E5-481F-8635-2B191F023DFF}" type="datetimeFigureOut">
              <a:rPr lang="es-ES" smtClean="0"/>
              <a:pPr/>
              <a:t>18/04/2013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726A1FE-6ABF-497E-9C64-6E864BFABE0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412D5E3-E1E5-481F-8635-2B191F023DFF}" type="datetimeFigureOut">
              <a:rPr lang="es-ES" smtClean="0"/>
              <a:pPr/>
              <a:t>18/04/2013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F726A1FE-6ABF-497E-9C64-6E864BFABE0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412D5E3-E1E5-481F-8635-2B191F023DFF}" type="datetimeFigureOut">
              <a:rPr lang="es-ES" smtClean="0"/>
              <a:pPr/>
              <a:t>18/04/2013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726A1FE-6ABF-497E-9C64-6E864BFABE0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412D5E3-E1E5-481F-8635-2B191F023DFF}" type="datetimeFigureOut">
              <a:rPr lang="es-ES" smtClean="0"/>
              <a:pPr/>
              <a:t>18/04/2013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726A1FE-6ABF-497E-9C64-6E864BFABE0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412D5E3-E1E5-481F-8635-2B191F023DFF}" type="datetimeFigureOut">
              <a:rPr lang="es-ES" smtClean="0"/>
              <a:pPr/>
              <a:t>18/04/2013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726A1FE-6ABF-497E-9C64-6E864BFABE0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412D5E3-E1E5-481F-8635-2B191F023DFF}" type="datetimeFigureOut">
              <a:rPr lang="es-ES" smtClean="0"/>
              <a:pPr/>
              <a:t>18/04/2013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726A1FE-6ABF-497E-9C64-6E864BFABE0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412D5E3-E1E5-481F-8635-2B191F023DFF}" type="datetimeFigureOut">
              <a:rPr lang="es-ES" smtClean="0"/>
              <a:pPr/>
              <a:t>18/04/2013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726A1FE-6ABF-497E-9C64-6E864BFABE0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Rectángulo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412D5E3-E1E5-481F-8635-2B191F023DFF}" type="datetimeFigureOut">
              <a:rPr lang="es-ES" smtClean="0"/>
              <a:pPr/>
              <a:t>18/04/2013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726A1FE-6ABF-497E-9C64-6E864BFABE02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0" name="9 Marcador de posición de imagen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2 Marcador de título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1" name="30 Marcador de texto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27" name="26 Marcador de fecha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7412D5E3-E1E5-481F-8635-2B191F023DFF}" type="datetimeFigureOut">
              <a:rPr lang="es-ES" smtClean="0"/>
              <a:pPr/>
              <a:t>18/04/2013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s-ES"/>
          </a:p>
        </p:txBody>
      </p:sp>
      <p:sp>
        <p:nvSpPr>
          <p:cNvPr id="16" name="1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F726A1FE-6ABF-497E-9C64-6E864BFABE0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3419872" y="1268760"/>
            <a:ext cx="5105400" cy="2868168"/>
          </a:xfrm>
        </p:spPr>
        <p:txBody>
          <a:bodyPr/>
          <a:lstStyle/>
          <a:p>
            <a:r>
              <a:rPr lang="es-ES" dirty="0" smtClean="0"/>
              <a:t>Catálogo </a:t>
            </a:r>
            <a:r>
              <a:rPr lang="es-ES" dirty="0" err="1" smtClean="0"/>
              <a:t>fagy</a:t>
            </a:r>
            <a:r>
              <a:rPr lang="es-ES" dirty="0" smtClean="0"/>
              <a:t> </a:t>
            </a:r>
            <a:endParaRPr lang="es-ES" dirty="0"/>
          </a:p>
        </p:txBody>
      </p:sp>
      <p:pic>
        <p:nvPicPr>
          <p:cNvPr id="4" name="3 Imagen" descr="viewlogoCAT493NI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1052736"/>
            <a:ext cx="2063228" cy="162110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/>
          </p:cNvSpPr>
          <p:nvPr/>
        </p:nvSpPr>
        <p:spPr>
          <a:xfrm>
            <a:off x="457200" y="273050"/>
            <a:ext cx="7427168" cy="1143000"/>
          </a:xfrm>
          <a:prstGeom prst="rect">
            <a:avLst/>
          </a:prstGeom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800" b="1" i="0" u="none" strike="noStrike" kern="1200" cap="all" spc="0" normalizeH="0" baseline="0" noProof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uLnTx/>
                <a:uFillTx/>
                <a:latin typeface="+mj-lt"/>
                <a:ea typeface="+mj-ea"/>
                <a:cs typeface="+mj-cs"/>
              </a:rPr>
              <a:t>Vela </a:t>
            </a:r>
            <a:endParaRPr kumimoji="0" lang="es-ES" sz="3800" b="1" i="0" u="none" strike="noStrike" kern="1200" cap="all" spc="0" normalizeH="0" baseline="0" noProof="0" dirty="0">
              <a:ln w="500">
                <a:solidFill>
                  <a:schemeClr val="tx2">
                    <a:shade val="20000"/>
                    <a:satMod val="120000"/>
                  </a:schemeClr>
                </a:solidFill>
              </a:ln>
              <a:gradFill>
                <a:gsLst>
                  <a:gs pos="0">
                    <a:schemeClr val="accent4">
                      <a:tint val="13000"/>
                    </a:schemeClr>
                  </a:gs>
                  <a:gs pos="10000">
                    <a:schemeClr val="accent4">
                      <a:tint val="20000"/>
                    </a:schemeClr>
                  </a:gs>
                  <a:gs pos="49000">
                    <a:schemeClr val="accent4">
                      <a:tint val="70000"/>
                    </a:schemeClr>
                  </a:gs>
                  <a:gs pos="50000">
                    <a:schemeClr val="accent4">
                      <a:tint val="97000"/>
                    </a:schemeClr>
                  </a:gs>
                  <a:gs pos="100000">
                    <a:schemeClr val="accent4">
                      <a:tint val="20000"/>
                    </a:schemeClr>
                  </a:gs>
                </a:gsLst>
                <a:lin ang="5400000" scaled="1"/>
              </a:gra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323528" y="2780928"/>
            <a:ext cx="280831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FF0000"/>
              </a:buClr>
              <a:buSzPct val="70000"/>
              <a:buFont typeface="Arial" pitchFamily="34" charset="0"/>
              <a:buChar char="•"/>
            </a:pPr>
            <a:r>
              <a:rPr lang="es-ES" dirty="0" smtClean="0"/>
              <a:t>precio: 1,50 €</a:t>
            </a:r>
          </a:p>
          <a:p>
            <a:pPr>
              <a:buClr>
                <a:srgbClr val="FF0000"/>
              </a:buClr>
              <a:buSzPct val="70000"/>
              <a:buFont typeface="Arial" pitchFamily="34" charset="0"/>
              <a:buChar char="•"/>
            </a:pPr>
            <a:endParaRPr lang="es-ES" dirty="0" smtClean="0"/>
          </a:p>
          <a:p>
            <a:pPr>
              <a:buClr>
                <a:srgbClr val="FF0000"/>
              </a:buClr>
              <a:buSzPct val="70000"/>
              <a:buFont typeface="Arial" pitchFamily="34" charset="0"/>
              <a:buChar char="•"/>
            </a:pPr>
            <a:r>
              <a:rPr lang="es-ES" dirty="0" smtClean="0"/>
              <a:t> Código: 010 /011 / 012</a:t>
            </a:r>
          </a:p>
          <a:p>
            <a:pPr>
              <a:buClr>
                <a:srgbClr val="FF0000"/>
              </a:buClr>
              <a:buSzPct val="70000"/>
              <a:buFont typeface="Arial" pitchFamily="34" charset="0"/>
              <a:buChar char="•"/>
            </a:pPr>
            <a:endParaRPr lang="es-ES" dirty="0" smtClean="0"/>
          </a:p>
          <a:p>
            <a:pPr>
              <a:buClr>
                <a:srgbClr val="FF0000"/>
              </a:buClr>
              <a:buSzPct val="70000"/>
              <a:buFont typeface="Arial" pitchFamily="34" charset="0"/>
              <a:buChar char="•"/>
            </a:pPr>
            <a:r>
              <a:rPr lang="es-ES" dirty="0" smtClean="0"/>
              <a:t> Modelo: flor, patito </a:t>
            </a:r>
          </a:p>
        </p:txBody>
      </p:sp>
      <p:pic>
        <p:nvPicPr>
          <p:cNvPr id="4" name="6 Marcador de contenido" descr="IMG_2583.PNG"/>
          <p:cNvPicPr>
            <a:picLocks noChangeAspect="1"/>
          </p:cNvPicPr>
          <p:nvPr/>
        </p:nvPicPr>
        <p:blipFill>
          <a:blip r:embed="rId2" cstate="print"/>
          <a:srcRect t="28000" b="28000"/>
          <a:stretch>
            <a:fillRect/>
          </a:stretch>
        </p:blipFill>
        <p:spPr>
          <a:xfrm>
            <a:off x="3779912" y="4725144"/>
            <a:ext cx="2400266" cy="15841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6 Marcador de contenido" descr="LT3L@}CW%WQ)EUN8SPJRA%T.jpg"/>
          <p:cNvPicPr>
            <a:picLocks noChangeAspect="1"/>
          </p:cNvPicPr>
          <p:nvPr/>
        </p:nvPicPr>
        <p:blipFill>
          <a:blip r:embed="rId3" cstate="print"/>
          <a:srcRect t="28000" b="28000"/>
          <a:stretch>
            <a:fillRect/>
          </a:stretch>
        </p:blipFill>
        <p:spPr>
          <a:xfrm>
            <a:off x="5868144" y="3212976"/>
            <a:ext cx="1963854" cy="12961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6 Marcador de contenido" descr="IMG_2582.PNG"/>
          <p:cNvPicPr>
            <a:picLocks noChangeAspect="1"/>
          </p:cNvPicPr>
          <p:nvPr/>
        </p:nvPicPr>
        <p:blipFill>
          <a:blip r:embed="rId4" cstate="print"/>
          <a:srcRect t="28000" b="28000"/>
          <a:stretch>
            <a:fillRect/>
          </a:stretch>
        </p:blipFill>
        <p:spPr>
          <a:xfrm>
            <a:off x="3635896" y="1484784"/>
            <a:ext cx="2009708" cy="13264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/>
          </p:cNvSpPr>
          <p:nvPr/>
        </p:nvSpPr>
        <p:spPr>
          <a:xfrm>
            <a:off x="457200" y="273050"/>
            <a:ext cx="7571184" cy="1143000"/>
          </a:xfrm>
          <a:prstGeom prst="rect">
            <a:avLst/>
          </a:prstGeom>
        </p:spPr>
        <p:txBody>
          <a:bodyPr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800" b="1" i="0" u="none" strike="noStrike" kern="1200" cap="all" spc="0" normalizeH="0" baseline="0" noProof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uLnTx/>
                <a:uFillTx/>
                <a:latin typeface="+mj-lt"/>
                <a:ea typeface="+mj-ea"/>
                <a:cs typeface="+mj-cs"/>
              </a:rPr>
              <a:t>Envase de quitaesmalte</a:t>
            </a:r>
            <a:endParaRPr kumimoji="0" lang="es-ES" sz="3800" b="1" i="0" u="none" strike="noStrike" kern="1200" cap="all" spc="0" normalizeH="0" baseline="0" noProof="0" dirty="0">
              <a:ln w="500">
                <a:solidFill>
                  <a:schemeClr val="tx2">
                    <a:shade val="20000"/>
                    <a:satMod val="120000"/>
                  </a:schemeClr>
                </a:solidFill>
              </a:ln>
              <a:gradFill>
                <a:gsLst>
                  <a:gs pos="0">
                    <a:schemeClr val="accent4">
                      <a:tint val="13000"/>
                    </a:schemeClr>
                  </a:gs>
                  <a:gs pos="10000">
                    <a:schemeClr val="accent4">
                      <a:tint val="20000"/>
                    </a:schemeClr>
                  </a:gs>
                  <a:gs pos="49000">
                    <a:schemeClr val="accent4">
                      <a:tint val="70000"/>
                    </a:schemeClr>
                  </a:gs>
                  <a:gs pos="50000">
                    <a:schemeClr val="accent4">
                      <a:tint val="97000"/>
                    </a:schemeClr>
                  </a:gs>
                  <a:gs pos="100000">
                    <a:schemeClr val="accent4">
                      <a:tint val="20000"/>
                    </a:schemeClr>
                  </a:gs>
                </a:gsLst>
                <a:lin ang="5400000" scaled="1"/>
              </a:gra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" name="6 Marcador de contenido" descr="foto_quitaesmalt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1988840"/>
            <a:ext cx="1857375" cy="1905000"/>
          </a:xfrm>
          <a:prstGeom prst="rect">
            <a:avLst/>
          </a:prstGeom>
        </p:spPr>
      </p:pic>
      <p:pic>
        <p:nvPicPr>
          <p:cNvPr id="4" name="7 Marcador de contenido" descr="daydream-cris_blogspot_(1).JPG"/>
          <p:cNvPicPr>
            <a:picLocks noChangeAspect="1"/>
          </p:cNvPicPr>
          <p:nvPr/>
        </p:nvPicPr>
        <p:blipFill>
          <a:blip r:embed="rId3" cstate="print"/>
          <a:srcRect l="46296" t="18357" b="8003"/>
          <a:stretch>
            <a:fillRect/>
          </a:stretch>
        </p:blipFill>
        <p:spPr>
          <a:xfrm>
            <a:off x="1979712" y="3645024"/>
            <a:ext cx="2170584" cy="2232248"/>
          </a:xfrm>
          <a:prstGeom prst="rect">
            <a:avLst/>
          </a:prstGeom>
        </p:spPr>
      </p:pic>
      <p:sp>
        <p:nvSpPr>
          <p:cNvPr id="5" name="4 Rectángulo"/>
          <p:cNvSpPr/>
          <p:nvPr/>
        </p:nvSpPr>
        <p:spPr>
          <a:xfrm>
            <a:off x="4788024" y="2204864"/>
            <a:ext cx="331236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FF0000"/>
              </a:buClr>
              <a:buSzPct val="70000"/>
              <a:buFont typeface="Arial" pitchFamily="34" charset="0"/>
              <a:buChar char="•"/>
            </a:pPr>
            <a:r>
              <a:rPr lang="es-ES" dirty="0" smtClean="0"/>
              <a:t>precio: 	1,00 €</a:t>
            </a:r>
          </a:p>
          <a:p>
            <a:pPr>
              <a:buClr>
                <a:srgbClr val="FF0000"/>
              </a:buClr>
              <a:buSzPct val="70000"/>
              <a:buFont typeface="Arial" pitchFamily="34" charset="0"/>
              <a:buChar char="•"/>
            </a:pPr>
            <a:endParaRPr lang="es-ES" dirty="0" smtClean="0"/>
          </a:p>
          <a:p>
            <a:pPr>
              <a:buClr>
                <a:srgbClr val="FF0000"/>
              </a:buClr>
              <a:buSzPct val="70000"/>
              <a:buFont typeface="Arial" pitchFamily="34" charset="0"/>
              <a:buChar char="•"/>
            </a:pPr>
            <a:r>
              <a:rPr lang="es-ES" dirty="0" smtClean="0"/>
              <a:t> Código: 013</a:t>
            </a:r>
          </a:p>
          <a:p>
            <a:pPr>
              <a:buClr>
                <a:srgbClr val="FF0000"/>
              </a:buClr>
              <a:buSzPct val="70000"/>
              <a:buFont typeface="Arial" pitchFamily="34" charset="0"/>
              <a:buChar char="•"/>
            </a:pPr>
            <a:endParaRPr lang="es-ES" dirty="0" smtClean="0"/>
          </a:p>
          <a:p>
            <a:pPr>
              <a:buClr>
                <a:srgbClr val="FF0000"/>
              </a:buClr>
              <a:buSzPct val="70000"/>
              <a:buFont typeface="Arial" pitchFamily="34" charset="0"/>
              <a:buChar char="•"/>
            </a:pPr>
            <a:r>
              <a:rPr lang="es-ES" dirty="0" smtClean="0"/>
              <a:t> Modelo: frasco de quitaesmalte, liquido no incluido.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4000" i="1" dirty="0" smtClean="0"/>
              <a:t>REPOSTERÍA</a:t>
            </a:r>
            <a:endParaRPr lang="es-ES" sz="4000" i="1" dirty="0"/>
          </a:p>
        </p:txBody>
      </p:sp>
      <p:pic>
        <p:nvPicPr>
          <p:cNvPr id="7" name="6 Marcador de posición de imagen" descr="imagesCAB9GI8Y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16411" r="16411"/>
          <a:stretch>
            <a:fillRect/>
          </a:stretch>
        </p:blipFill>
        <p:spPr/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/>
          </p:cNvSpPr>
          <p:nvPr/>
        </p:nvSpPr>
        <p:spPr>
          <a:xfrm>
            <a:off x="251520" y="188640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800" b="1" i="0" u="none" strike="noStrike" kern="1200" cap="all" spc="0" normalizeH="0" baseline="0" noProof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uLnTx/>
                <a:uFillTx/>
                <a:latin typeface="+mj-lt"/>
                <a:ea typeface="+mj-ea"/>
                <a:cs typeface="+mj-cs"/>
              </a:rPr>
              <a:t>Galleta sin azúcar </a:t>
            </a:r>
            <a:endParaRPr kumimoji="0" lang="es-ES" sz="3800" b="1" i="0" u="none" strike="noStrike" kern="1200" cap="all" spc="0" normalizeH="0" baseline="0" noProof="0" dirty="0">
              <a:ln w="500">
                <a:solidFill>
                  <a:schemeClr val="tx2">
                    <a:shade val="20000"/>
                    <a:satMod val="120000"/>
                  </a:schemeClr>
                </a:solidFill>
              </a:ln>
              <a:gradFill>
                <a:gsLst>
                  <a:gs pos="0">
                    <a:schemeClr val="accent4">
                      <a:tint val="13000"/>
                    </a:schemeClr>
                  </a:gs>
                  <a:gs pos="10000">
                    <a:schemeClr val="accent4">
                      <a:tint val="20000"/>
                    </a:schemeClr>
                  </a:gs>
                  <a:gs pos="49000">
                    <a:schemeClr val="accent4">
                      <a:tint val="70000"/>
                    </a:schemeClr>
                  </a:gs>
                  <a:gs pos="50000">
                    <a:schemeClr val="accent4">
                      <a:tint val="97000"/>
                    </a:schemeClr>
                  </a:gs>
                  <a:gs pos="100000">
                    <a:schemeClr val="accent4">
                      <a:tint val="20000"/>
                    </a:schemeClr>
                  </a:gs>
                </a:gsLst>
                <a:lin ang="5400000" scaled="1"/>
              </a:gra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" name="6 Marcador de contenido" descr="M({()GMAT`KE~$7_U6Y$8N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2060848"/>
            <a:ext cx="2812415" cy="2106214"/>
          </a:xfrm>
          <a:prstGeom prst="rect">
            <a:avLst/>
          </a:prstGeom>
        </p:spPr>
      </p:pic>
      <p:pic>
        <p:nvPicPr>
          <p:cNvPr id="4" name="7 Marcador de contenido" descr="{3RSP$UL05L91R[OEX(}WMJ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95736" y="4149080"/>
            <a:ext cx="2952326" cy="2200319"/>
          </a:xfrm>
          <a:prstGeom prst="rect">
            <a:avLst/>
          </a:prstGeom>
        </p:spPr>
      </p:pic>
      <p:sp>
        <p:nvSpPr>
          <p:cNvPr id="5" name="4 Rectángulo"/>
          <p:cNvSpPr/>
          <p:nvPr/>
        </p:nvSpPr>
        <p:spPr>
          <a:xfrm>
            <a:off x="4283968" y="1916832"/>
            <a:ext cx="367240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FF0000"/>
              </a:buClr>
              <a:buSzPct val="70000"/>
              <a:buFont typeface="Arial" pitchFamily="34" charset="0"/>
              <a:buChar char="•"/>
            </a:pPr>
            <a:r>
              <a:rPr lang="es-ES" dirty="0" smtClean="0"/>
              <a:t>precio:  4,00 €</a:t>
            </a:r>
          </a:p>
          <a:p>
            <a:pPr>
              <a:buClr>
                <a:srgbClr val="FF0000"/>
              </a:buClr>
              <a:buSzPct val="70000"/>
              <a:buFont typeface="Arial" pitchFamily="34" charset="0"/>
              <a:buChar char="•"/>
            </a:pPr>
            <a:endParaRPr lang="es-ES" dirty="0" smtClean="0"/>
          </a:p>
          <a:p>
            <a:pPr>
              <a:buClr>
                <a:srgbClr val="FF0000"/>
              </a:buClr>
              <a:buSzPct val="70000"/>
              <a:buFont typeface="Arial" pitchFamily="34" charset="0"/>
              <a:buChar char="•"/>
            </a:pPr>
            <a:r>
              <a:rPr lang="es-ES" dirty="0" smtClean="0"/>
              <a:t> Código: 007/008</a:t>
            </a:r>
          </a:p>
          <a:p>
            <a:pPr>
              <a:buClr>
                <a:srgbClr val="FF0000"/>
              </a:buClr>
              <a:buSzPct val="70000"/>
              <a:buFont typeface="Arial" pitchFamily="34" charset="0"/>
              <a:buChar char="•"/>
            </a:pPr>
            <a:endParaRPr lang="es-ES" dirty="0" smtClean="0"/>
          </a:p>
          <a:p>
            <a:pPr>
              <a:buClr>
                <a:srgbClr val="FF0000"/>
              </a:buClr>
              <a:buSzPct val="70000"/>
              <a:buFont typeface="Arial" pitchFamily="34" charset="0"/>
              <a:buChar char="•"/>
            </a:pPr>
            <a:r>
              <a:rPr lang="es-ES" dirty="0" smtClean="0"/>
              <a:t> Modelo: galletas de mantequilla, limón.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0"/>
            <a:ext cx="7242048" cy="1052736"/>
          </a:xfrm>
        </p:spPr>
        <p:txBody>
          <a:bodyPr/>
          <a:lstStyle/>
          <a:p>
            <a:pPr algn="ctr"/>
            <a:r>
              <a:rPr lang="es-ES" dirty="0" smtClean="0"/>
              <a:t>SURTIDO</a:t>
            </a:r>
            <a:endParaRPr lang="es-ES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2195736" y="1772816"/>
            <a:ext cx="3520440" cy="1008112"/>
          </a:xfrm>
        </p:spPr>
        <p:txBody>
          <a:bodyPr anchor="t">
            <a:normAutofit lnSpcReduction="10000"/>
          </a:bodyPr>
          <a:lstStyle/>
          <a:p>
            <a:pPr algn="l"/>
            <a:r>
              <a:rPr lang="es-ES" dirty="0" smtClean="0"/>
              <a:t>PRECIO: 1€/CAJA</a:t>
            </a:r>
          </a:p>
          <a:p>
            <a:pPr algn="l"/>
            <a:r>
              <a:rPr lang="es-ES" dirty="0" smtClean="0"/>
              <a:t>CODIGO: 014</a:t>
            </a:r>
          </a:p>
          <a:p>
            <a:pPr algn="l"/>
            <a:r>
              <a:rPr lang="es-ES" dirty="0" smtClean="0"/>
              <a:t>MODELO: PASTAS SURTIDAS.</a:t>
            </a:r>
            <a:endParaRPr lang="es-ES" dirty="0"/>
          </a:p>
        </p:txBody>
      </p:sp>
      <p:pic>
        <p:nvPicPr>
          <p:cNvPr id="8" name="7 Marcador de contenido" descr="Imagen14.jpg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>
          <a:xfrm>
            <a:off x="1115616" y="3068960"/>
            <a:ext cx="5878511" cy="3600400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smtClean="0"/>
              <a:t>DELICIAS DE COCO</a:t>
            </a:r>
            <a:endParaRPr lang="es-ES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 rot="21041975">
            <a:off x="89395" y="3175133"/>
            <a:ext cx="4104456" cy="1440160"/>
          </a:xfrm>
        </p:spPr>
        <p:txBody>
          <a:bodyPr anchor="t">
            <a:normAutofit/>
          </a:bodyPr>
          <a:lstStyle/>
          <a:p>
            <a:pPr algn="l"/>
            <a:r>
              <a:rPr lang="es-ES" dirty="0" smtClean="0"/>
              <a:t>PRECIO: 5,50€/KG</a:t>
            </a:r>
          </a:p>
          <a:p>
            <a:pPr algn="l"/>
            <a:r>
              <a:rPr lang="es-ES" dirty="0" smtClean="0"/>
              <a:t>CODIGO: 015</a:t>
            </a:r>
          </a:p>
          <a:p>
            <a:pPr algn="l"/>
            <a:r>
              <a:rPr lang="es-ES" dirty="0" smtClean="0"/>
              <a:t>MODELO: DELICIAS DE CREMA-COCO.</a:t>
            </a:r>
          </a:p>
          <a:p>
            <a:pPr algn="l"/>
            <a:endParaRPr lang="es-ES" dirty="0"/>
          </a:p>
        </p:txBody>
      </p:sp>
      <p:pic>
        <p:nvPicPr>
          <p:cNvPr id="7" name="6 Marcador de contenido" descr="Imagen6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 rot="324911">
            <a:off x="4211960" y="2276872"/>
            <a:ext cx="3872399" cy="3456384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smtClean="0"/>
              <a:t>ALMENDRAS</a:t>
            </a:r>
            <a:endParaRPr lang="es-ES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 rot="434906">
            <a:off x="179512" y="2924944"/>
            <a:ext cx="3744416" cy="1080120"/>
          </a:xfrm>
        </p:spPr>
        <p:txBody>
          <a:bodyPr anchor="t">
            <a:normAutofit fontScale="92500" lnSpcReduction="20000"/>
          </a:bodyPr>
          <a:lstStyle/>
          <a:p>
            <a:pPr algn="l"/>
            <a:r>
              <a:rPr lang="es-ES" dirty="0" smtClean="0"/>
              <a:t>PRECIO: 2,50€/KG</a:t>
            </a:r>
          </a:p>
          <a:p>
            <a:pPr algn="l"/>
            <a:r>
              <a:rPr lang="es-ES" dirty="0" smtClean="0"/>
              <a:t>CODIGO: 016</a:t>
            </a:r>
          </a:p>
          <a:p>
            <a:pPr algn="l"/>
            <a:r>
              <a:rPr lang="es-ES" dirty="0" smtClean="0"/>
              <a:t>MODELO: CORAZON DE ALMENDRAS (8 unidades).</a:t>
            </a:r>
            <a:endParaRPr lang="es-ES" dirty="0"/>
          </a:p>
        </p:txBody>
      </p:sp>
      <p:pic>
        <p:nvPicPr>
          <p:cNvPr id="7" name="6 Marcador de contenido" descr="Imagen5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 rot="337024">
            <a:off x="3779912" y="2276872"/>
            <a:ext cx="4207827" cy="3744416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smtClean="0"/>
              <a:t>PASTA DE TÉ BANDEJA</a:t>
            </a:r>
            <a:endParaRPr lang="es-ES" dirty="0"/>
          </a:p>
        </p:txBody>
      </p:sp>
      <p:pic>
        <p:nvPicPr>
          <p:cNvPr id="8" name="7 Marcador de contenido" descr="Imagen7.jpg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>
          <a:xfrm>
            <a:off x="3275856" y="2609528"/>
            <a:ext cx="4833086" cy="4248472"/>
          </a:xfrm>
        </p:spPr>
      </p:pic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251520" y="2060848"/>
            <a:ext cx="3777568" cy="1080120"/>
          </a:xfrm>
        </p:spPr>
        <p:txBody>
          <a:bodyPr anchor="t"/>
          <a:lstStyle/>
          <a:p>
            <a:pPr algn="l"/>
            <a:r>
              <a:rPr lang="es-ES" dirty="0" smtClean="0"/>
              <a:t>PRECIO: 2,10€/CAJA</a:t>
            </a:r>
          </a:p>
          <a:p>
            <a:pPr algn="l"/>
            <a:r>
              <a:rPr lang="es-ES" dirty="0" smtClean="0"/>
              <a:t>CODIGO: 017</a:t>
            </a:r>
          </a:p>
          <a:p>
            <a:pPr algn="l"/>
            <a:r>
              <a:rPr lang="es-ES" dirty="0" smtClean="0"/>
              <a:t>MODELO: PASTA DE TÉ BANDEJA.</a:t>
            </a:r>
            <a:endParaRPr lang="es-E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95536" y="5517232"/>
            <a:ext cx="3528392" cy="1080120"/>
          </a:xfrm>
        </p:spPr>
        <p:txBody>
          <a:bodyPr anchor="t">
            <a:normAutofit fontScale="92500"/>
          </a:bodyPr>
          <a:lstStyle/>
          <a:p>
            <a:pPr algn="l"/>
            <a:r>
              <a:rPr lang="es-ES" dirty="0" smtClean="0"/>
              <a:t>PRECIO: 5,75€/KG</a:t>
            </a:r>
          </a:p>
          <a:p>
            <a:pPr algn="l"/>
            <a:r>
              <a:rPr lang="es-ES" dirty="0" smtClean="0"/>
              <a:t>CODIGO: 018</a:t>
            </a:r>
          </a:p>
          <a:p>
            <a:pPr algn="l"/>
            <a:r>
              <a:rPr lang="es-ES" dirty="0" smtClean="0"/>
              <a:t>MODELO: ROSQUILLA NEVADITA.</a:t>
            </a:r>
            <a:endParaRPr lang="es-E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499992" y="5517232"/>
            <a:ext cx="3384376" cy="1080120"/>
          </a:xfrm>
        </p:spPr>
        <p:txBody>
          <a:bodyPr anchor="t"/>
          <a:lstStyle/>
          <a:p>
            <a:pPr algn="l"/>
            <a:r>
              <a:rPr lang="es-ES" dirty="0" smtClean="0"/>
              <a:t>PRECIO: 7,40€/KG</a:t>
            </a:r>
          </a:p>
          <a:p>
            <a:pPr algn="l"/>
            <a:r>
              <a:rPr lang="es-ES" dirty="0" smtClean="0"/>
              <a:t>CODIGO: 019</a:t>
            </a:r>
          </a:p>
          <a:p>
            <a:pPr algn="l"/>
            <a:r>
              <a:rPr lang="es-ES" dirty="0" smtClean="0"/>
              <a:t>MODELO: SEQUILLOS</a:t>
            </a:r>
            <a:endParaRPr lang="es-ES" dirty="0"/>
          </a:p>
        </p:txBody>
      </p:sp>
      <p:pic>
        <p:nvPicPr>
          <p:cNvPr id="7" name="6 Marcador de contenido" descr="Imagen4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251520" y="2132856"/>
            <a:ext cx="3812209" cy="3168352"/>
          </a:xfrm>
        </p:spPr>
      </p:pic>
      <p:pic>
        <p:nvPicPr>
          <p:cNvPr id="8" name="7 Marcador de contenido" descr="Imagen1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405692" y="2060848"/>
            <a:ext cx="3550683" cy="3168351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smtClean="0"/>
              <a:t>PALITOS DE CREMA</a:t>
            </a:r>
            <a:endParaRPr lang="es-E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323528" y="3068960"/>
            <a:ext cx="3520440" cy="1152128"/>
          </a:xfrm>
        </p:spPr>
        <p:txBody>
          <a:bodyPr anchor="t"/>
          <a:lstStyle/>
          <a:p>
            <a:pPr algn="l"/>
            <a:r>
              <a:rPr lang="es-ES" dirty="0" smtClean="0"/>
              <a:t>PRECIO</a:t>
            </a:r>
            <a:r>
              <a:rPr lang="es-ES" smtClean="0"/>
              <a:t>: 6,25€</a:t>
            </a:r>
            <a:r>
              <a:rPr lang="es-ES" dirty="0" smtClean="0"/>
              <a:t>/KG.</a:t>
            </a:r>
          </a:p>
          <a:p>
            <a:pPr algn="l"/>
            <a:r>
              <a:rPr lang="es-ES" dirty="0" smtClean="0"/>
              <a:t>CODIGO: 022</a:t>
            </a:r>
          </a:p>
          <a:p>
            <a:pPr algn="l"/>
            <a:r>
              <a:rPr lang="es-ES" dirty="0" smtClean="0"/>
              <a:t>MODELO: PALITOS CREMA.</a:t>
            </a:r>
          </a:p>
        </p:txBody>
      </p:sp>
      <p:pic>
        <p:nvPicPr>
          <p:cNvPr id="8" name="7 Marcador de contenido" descr="Imagen10.jpg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>
          <a:xfrm>
            <a:off x="4211960" y="2132856"/>
            <a:ext cx="3672408" cy="3816424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 rot="249280">
            <a:off x="5506119" y="1534286"/>
            <a:ext cx="3429000" cy="2057400"/>
          </a:xfrm>
        </p:spPr>
        <p:txBody>
          <a:bodyPr>
            <a:normAutofit/>
          </a:bodyPr>
          <a:lstStyle/>
          <a:p>
            <a:r>
              <a:rPr lang="es-ES" sz="4400" i="1" dirty="0" smtClean="0"/>
              <a:t>BISUTERÍA</a:t>
            </a:r>
            <a:endParaRPr lang="es-ES" sz="4400" i="1" dirty="0"/>
          </a:p>
        </p:txBody>
      </p:sp>
      <p:pic>
        <p:nvPicPr>
          <p:cNvPr id="5" name="4 Marcador de posición de imagen" descr="imagesCAVLBIKE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23367" r="23367"/>
          <a:stretch>
            <a:fillRect/>
          </a:stretch>
        </p:blipFill>
        <p:spPr/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6 Marcador de contenido" descr="27S92)LJ{@%5EGWMTU]]`YA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1187624" y="2348880"/>
            <a:ext cx="3052441" cy="4075906"/>
          </a:xfrm>
        </p:spPr>
      </p:pic>
      <p:sp>
        <p:nvSpPr>
          <p:cNvPr id="5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Colgante de Estrella</a:t>
            </a:r>
            <a:endParaRPr lang="es-ES" dirty="0"/>
          </a:p>
        </p:txBody>
      </p:sp>
      <p:pic>
        <p:nvPicPr>
          <p:cNvPr id="6" name="7 Marcador de contenido" descr="692UW[MFAPY5T]R7}6DYPHS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539552" y="1700808"/>
            <a:ext cx="1619250" cy="2162175"/>
          </a:xfrm>
        </p:spPr>
      </p:pic>
      <p:sp>
        <p:nvSpPr>
          <p:cNvPr id="7" name="4 Marcador de texto"/>
          <p:cNvSpPr txBox="1">
            <a:spLocks/>
          </p:cNvSpPr>
          <p:nvPr/>
        </p:nvSpPr>
        <p:spPr>
          <a:xfrm>
            <a:off x="4716017" y="1988841"/>
            <a:ext cx="3168352" cy="2592288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SzPct val="70000"/>
              <a:tabLst/>
              <a:defRPr/>
            </a:pPr>
            <a:r>
              <a:rPr kumimoji="0" lang="es-E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SzPct val="70000"/>
              <a:buFont typeface="Arial" pitchFamily="34" charset="0"/>
              <a:buChar char="•"/>
              <a:tabLst/>
              <a:defRPr/>
            </a:pPr>
            <a:r>
              <a:rPr kumimoji="0" lang="es-E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precio: 4,00 €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SzPct val="70000"/>
              <a:buFont typeface="Arial" pitchFamily="34" charset="0"/>
              <a:buChar char="•"/>
              <a:tabLst/>
              <a:defRPr/>
            </a:pPr>
            <a:endParaRPr kumimoji="0" lang="es-E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SzPct val="70000"/>
              <a:buFont typeface="Arial" pitchFamily="34" charset="0"/>
              <a:buChar char="•"/>
              <a:tabLst/>
              <a:defRPr/>
            </a:pPr>
            <a:r>
              <a:rPr kumimoji="0" lang="es-E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Código: 001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SzPct val="70000"/>
              <a:buFont typeface="Arial" pitchFamily="34" charset="0"/>
              <a:buChar char="•"/>
              <a:tabLst/>
              <a:defRPr/>
            </a:pPr>
            <a:endParaRPr kumimoji="0" lang="es-E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SzPct val="70000"/>
              <a:buFont typeface="Arial" pitchFamily="34" charset="0"/>
              <a:buChar char="•"/>
              <a:tabLst/>
              <a:defRPr/>
            </a:pPr>
            <a:r>
              <a:rPr kumimoji="0" lang="es-E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Modelo: estrella con diamantes,  inoxidable, unidad limitada.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6 Marcador de contenido" descr="@RB29C3%@BQ3)IWSA]`_V~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20072" y="2852936"/>
            <a:ext cx="2812586" cy="3755629"/>
          </a:xfrm>
          <a:prstGeom prst="rect">
            <a:avLst/>
          </a:prstGeom>
        </p:spPr>
      </p:pic>
      <p:sp>
        <p:nvSpPr>
          <p:cNvPr id="2" name="1 Título"/>
          <p:cNvSpPr txBox="1">
            <a:spLocks/>
          </p:cNvSpPr>
          <p:nvPr/>
        </p:nvSpPr>
        <p:spPr>
          <a:xfrm>
            <a:off x="457200" y="273050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800" b="1" i="0" u="none" strike="noStrike" kern="1200" cap="all" spc="0" normalizeH="0" baseline="0" noProof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uLnTx/>
                <a:uFillTx/>
                <a:latin typeface="+mj-lt"/>
                <a:ea typeface="+mj-ea"/>
                <a:cs typeface="+mj-cs"/>
              </a:rPr>
              <a:t>Llavero de Campanita</a:t>
            </a:r>
            <a:endParaRPr kumimoji="0" lang="es-ES" sz="3800" b="1" i="0" u="none" strike="noStrike" kern="1200" cap="all" spc="0" normalizeH="0" baseline="0" noProof="0" dirty="0">
              <a:ln w="500">
                <a:solidFill>
                  <a:schemeClr val="tx2">
                    <a:shade val="20000"/>
                    <a:satMod val="120000"/>
                  </a:schemeClr>
                </a:solidFill>
              </a:ln>
              <a:gradFill>
                <a:gsLst>
                  <a:gs pos="0">
                    <a:schemeClr val="accent4">
                      <a:tint val="13000"/>
                    </a:schemeClr>
                  </a:gs>
                  <a:gs pos="10000">
                    <a:schemeClr val="accent4">
                      <a:tint val="20000"/>
                    </a:schemeClr>
                  </a:gs>
                  <a:gs pos="49000">
                    <a:schemeClr val="accent4">
                      <a:tint val="70000"/>
                    </a:schemeClr>
                  </a:gs>
                  <a:gs pos="50000">
                    <a:schemeClr val="accent4">
                      <a:tint val="97000"/>
                    </a:schemeClr>
                  </a:gs>
                  <a:gs pos="100000">
                    <a:schemeClr val="accent4">
                      <a:tint val="20000"/>
                    </a:schemeClr>
                  </a:gs>
                </a:gsLst>
                <a:lin ang="5400000" scaled="1"/>
              </a:gra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4 Marcador de texto"/>
          <p:cNvSpPr txBox="1">
            <a:spLocks/>
          </p:cNvSpPr>
          <p:nvPr/>
        </p:nvSpPr>
        <p:spPr>
          <a:xfrm>
            <a:off x="683568" y="2132856"/>
            <a:ext cx="3106688" cy="3550072"/>
          </a:xfrm>
          <a:prstGeom prst="rect">
            <a:avLst/>
          </a:prstGeom>
        </p:spPr>
        <p:txBody>
          <a:bodyPr anchor="t"/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SzPct val="70000"/>
              <a:buFont typeface="Arial" pitchFamily="34" charset="0"/>
              <a:buChar char="•"/>
              <a:tabLst/>
              <a:defRPr/>
            </a:pPr>
            <a:endParaRPr kumimoji="0" lang="es-ES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SzPct val="70000"/>
              <a:buFont typeface="Arial" pitchFamily="34" charset="0"/>
              <a:buChar char="•"/>
              <a:tabLst/>
              <a:defRPr/>
            </a:pPr>
            <a:r>
              <a:rPr kumimoji="0" lang="es-E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precio: 2,00 €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SzPct val="70000"/>
              <a:buFont typeface="Arial" pitchFamily="34" charset="0"/>
              <a:buChar char="•"/>
              <a:tabLst/>
              <a:defRPr/>
            </a:pPr>
            <a:endParaRPr kumimoji="0" lang="es-E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SzPct val="70000"/>
              <a:buFont typeface="Arial" pitchFamily="34" charset="0"/>
              <a:buChar char="•"/>
              <a:tabLst/>
              <a:defRPr/>
            </a:pPr>
            <a:r>
              <a:rPr kumimoji="0" lang="es-E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Código: 002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SzPct val="70000"/>
              <a:buFont typeface="Arial" pitchFamily="34" charset="0"/>
              <a:buChar char="•"/>
              <a:tabLst/>
              <a:defRPr/>
            </a:pPr>
            <a:endParaRPr kumimoji="0" lang="es-E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SzPct val="70000"/>
              <a:buFont typeface="Arial" pitchFamily="34" charset="0"/>
              <a:buChar char="•"/>
              <a:tabLst/>
              <a:defRPr/>
            </a:pPr>
            <a:r>
              <a:rPr kumimoji="0" lang="es-E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Modelo: campanilla sentada en la perla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SzPct val="70000"/>
              <a:buFont typeface="Wingdings 2"/>
              <a:buChar char=""/>
              <a:tabLst/>
              <a:defRPr/>
            </a:pPr>
            <a:endParaRPr kumimoji="0" lang="es-ES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" name="7 Marcador de contenido" descr="762V]D3P7UOX8Y(JP19}L3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6200000">
            <a:off x="4127466" y="1785304"/>
            <a:ext cx="2143196" cy="2550269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/>
          </p:cNvSpPr>
          <p:nvPr/>
        </p:nvSpPr>
        <p:spPr>
          <a:xfrm>
            <a:off x="457200" y="273050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800" b="1" i="0" u="none" strike="noStrike" kern="1200" cap="all" spc="0" normalizeH="0" baseline="0" noProof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uLnTx/>
                <a:uFillTx/>
                <a:latin typeface="+mj-lt"/>
                <a:ea typeface="+mj-ea"/>
                <a:cs typeface="+mj-cs"/>
              </a:rPr>
              <a:t>Pulseras</a:t>
            </a:r>
            <a:endParaRPr kumimoji="0" lang="es-ES" sz="3800" b="1" i="0" u="none" strike="noStrike" kern="1200" cap="all" spc="0" normalizeH="0" baseline="0" noProof="0" dirty="0">
              <a:ln w="500">
                <a:solidFill>
                  <a:schemeClr val="tx2">
                    <a:shade val="20000"/>
                    <a:satMod val="120000"/>
                  </a:schemeClr>
                </a:solidFill>
              </a:ln>
              <a:gradFill>
                <a:gsLst>
                  <a:gs pos="0">
                    <a:schemeClr val="accent4">
                      <a:tint val="13000"/>
                    </a:schemeClr>
                  </a:gs>
                  <a:gs pos="10000">
                    <a:schemeClr val="accent4">
                      <a:tint val="20000"/>
                    </a:schemeClr>
                  </a:gs>
                  <a:gs pos="49000">
                    <a:schemeClr val="accent4">
                      <a:tint val="70000"/>
                    </a:schemeClr>
                  </a:gs>
                  <a:gs pos="50000">
                    <a:schemeClr val="accent4">
                      <a:tint val="97000"/>
                    </a:schemeClr>
                  </a:gs>
                  <a:gs pos="100000">
                    <a:schemeClr val="accent4">
                      <a:tint val="20000"/>
                    </a:schemeClr>
                  </a:gs>
                </a:gsLst>
                <a:lin ang="5400000" scaled="1"/>
              </a:gra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" name="6 Marcador de contenido" descr="A)@6({BZBB`(]8EK5@1C~2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1665387" y="2668056"/>
            <a:ext cx="2808437" cy="3758411"/>
          </a:xfrm>
          <a:prstGeom prst="rect">
            <a:avLst/>
          </a:prstGeom>
        </p:spPr>
      </p:pic>
      <p:pic>
        <p:nvPicPr>
          <p:cNvPr id="4" name="7 Marcador de contenido" descr="J{FE~0X~DYM`FK%VHYZ6_)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4187" y="1700808"/>
            <a:ext cx="2403796" cy="1800200"/>
          </a:xfrm>
          <a:prstGeom prst="rect">
            <a:avLst/>
          </a:prstGeom>
        </p:spPr>
      </p:pic>
      <p:sp>
        <p:nvSpPr>
          <p:cNvPr id="5" name="4 Rectángulo"/>
          <p:cNvSpPr/>
          <p:nvPr/>
        </p:nvSpPr>
        <p:spPr>
          <a:xfrm>
            <a:off x="5292080" y="1340768"/>
            <a:ext cx="273630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FF0000"/>
              </a:buClr>
              <a:buSzPct val="70000"/>
              <a:buFont typeface="Arial" pitchFamily="34" charset="0"/>
              <a:buChar char="•"/>
            </a:pPr>
            <a:r>
              <a:rPr lang="es-ES" sz="1600" dirty="0" smtClean="0"/>
              <a:t>precio: 1,50 €	</a:t>
            </a:r>
          </a:p>
          <a:p>
            <a:pPr>
              <a:buClr>
                <a:srgbClr val="FF0000"/>
              </a:buClr>
              <a:buSzPct val="70000"/>
              <a:buFont typeface="Arial" pitchFamily="34" charset="0"/>
              <a:buChar char="•"/>
            </a:pPr>
            <a:endParaRPr lang="es-ES" sz="1600" dirty="0" smtClean="0"/>
          </a:p>
          <a:p>
            <a:pPr>
              <a:buClr>
                <a:srgbClr val="FF0000"/>
              </a:buClr>
              <a:buSzPct val="70000"/>
              <a:buFont typeface="Arial" pitchFamily="34" charset="0"/>
              <a:buChar char="•"/>
            </a:pPr>
            <a:r>
              <a:rPr lang="es-ES" sz="1600" dirty="0" smtClean="0"/>
              <a:t> Código: 005</a:t>
            </a:r>
          </a:p>
          <a:p>
            <a:pPr>
              <a:buClr>
                <a:srgbClr val="FF0000"/>
              </a:buClr>
              <a:buSzPct val="70000"/>
              <a:buFont typeface="Arial" pitchFamily="34" charset="0"/>
              <a:buChar char="•"/>
            </a:pPr>
            <a:endParaRPr lang="es-ES" sz="1600" dirty="0" smtClean="0"/>
          </a:p>
          <a:p>
            <a:pPr>
              <a:buClr>
                <a:srgbClr val="FF0000"/>
              </a:buClr>
              <a:buSzPct val="70000"/>
              <a:buFont typeface="Arial" pitchFamily="34" charset="0"/>
              <a:buChar char="•"/>
            </a:pPr>
            <a:r>
              <a:rPr lang="es-ES" sz="1600" dirty="0" smtClean="0"/>
              <a:t> Modelo: pulsera de colores </a:t>
            </a:r>
          </a:p>
          <a:p>
            <a:pPr lvl="1">
              <a:buClr>
                <a:srgbClr val="FF0000"/>
              </a:buClr>
              <a:buSzPct val="70000"/>
              <a:buFont typeface="Arial" pitchFamily="34" charset="0"/>
              <a:buChar char="•"/>
            </a:pPr>
            <a:r>
              <a:rPr lang="es-ES" sz="1200" dirty="0" smtClean="0"/>
              <a:t>Rojo</a:t>
            </a:r>
          </a:p>
          <a:p>
            <a:pPr lvl="1">
              <a:buClr>
                <a:srgbClr val="FF0000"/>
              </a:buClr>
              <a:buSzPct val="70000"/>
              <a:buFont typeface="Arial" pitchFamily="34" charset="0"/>
              <a:buChar char="•"/>
            </a:pPr>
            <a:r>
              <a:rPr lang="es-ES" sz="1200" dirty="0" smtClean="0"/>
              <a:t>Azul</a:t>
            </a:r>
          </a:p>
          <a:p>
            <a:pPr lvl="1">
              <a:buClr>
                <a:srgbClr val="FF0000"/>
              </a:buClr>
              <a:buSzPct val="70000"/>
              <a:buFont typeface="Arial" pitchFamily="34" charset="0"/>
              <a:buChar char="•"/>
            </a:pPr>
            <a:r>
              <a:rPr lang="es-ES" sz="1200" dirty="0" smtClean="0"/>
              <a:t>Negro</a:t>
            </a:r>
          </a:p>
          <a:p>
            <a:pPr lvl="1">
              <a:buClr>
                <a:srgbClr val="FF0000"/>
              </a:buClr>
              <a:buSzPct val="70000"/>
              <a:buFont typeface="Arial" pitchFamily="34" charset="0"/>
              <a:buChar char="•"/>
            </a:pPr>
            <a:r>
              <a:rPr lang="es-ES" sz="1200" dirty="0" smtClean="0"/>
              <a:t>Blanco</a:t>
            </a:r>
          </a:p>
          <a:p>
            <a:pPr lvl="1">
              <a:buClr>
                <a:srgbClr val="FF0000"/>
              </a:buClr>
              <a:buSzPct val="70000"/>
              <a:buFont typeface="Arial" pitchFamily="34" charset="0"/>
              <a:buChar char="•"/>
            </a:pPr>
            <a:r>
              <a:rPr lang="es-ES" sz="1200" dirty="0" smtClean="0"/>
              <a:t>Naranja</a:t>
            </a:r>
          </a:p>
          <a:p>
            <a:pPr lvl="1">
              <a:buClr>
                <a:srgbClr val="FF0000"/>
              </a:buClr>
              <a:buSzPct val="70000"/>
              <a:buFont typeface="Arial" pitchFamily="34" charset="0"/>
              <a:buChar char="•"/>
            </a:pPr>
            <a:r>
              <a:rPr lang="es-ES" sz="1200" dirty="0" smtClean="0"/>
              <a:t>Verde</a:t>
            </a:r>
          </a:p>
          <a:p>
            <a:pPr lvl="1">
              <a:buClr>
                <a:srgbClr val="FF0000"/>
              </a:buClr>
              <a:buSzPct val="70000"/>
              <a:buFont typeface="Arial" pitchFamily="34" charset="0"/>
              <a:buChar char="•"/>
            </a:pPr>
            <a:r>
              <a:rPr lang="es-ES" sz="1200" dirty="0" smtClean="0"/>
              <a:t>Surtido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/>
          </p:cNvSpPr>
          <p:nvPr/>
        </p:nvSpPr>
        <p:spPr>
          <a:xfrm>
            <a:off x="457200" y="273050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800" b="1" i="0" u="none" strike="noStrike" kern="1200" cap="all" spc="0" normalizeH="0" baseline="0" noProof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uLnTx/>
                <a:uFillTx/>
                <a:latin typeface="+mj-lt"/>
                <a:ea typeface="+mj-ea"/>
                <a:cs typeface="+mj-cs"/>
              </a:rPr>
              <a:t>Colgante de flor</a:t>
            </a:r>
            <a:endParaRPr kumimoji="0" lang="es-ES" sz="3800" b="1" i="0" u="none" strike="noStrike" kern="1200" cap="all" spc="0" normalizeH="0" baseline="0" noProof="0" dirty="0">
              <a:ln w="500">
                <a:solidFill>
                  <a:schemeClr val="tx2">
                    <a:shade val="20000"/>
                    <a:satMod val="120000"/>
                  </a:schemeClr>
                </a:solidFill>
              </a:ln>
              <a:gradFill>
                <a:gsLst>
                  <a:gs pos="0">
                    <a:schemeClr val="accent4">
                      <a:tint val="13000"/>
                    </a:schemeClr>
                  </a:gs>
                  <a:gs pos="10000">
                    <a:schemeClr val="accent4">
                      <a:tint val="20000"/>
                    </a:schemeClr>
                  </a:gs>
                  <a:gs pos="49000">
                    <a:schemeClr val="accent4">
                      <a:tint val="70000"/>
                    </a:schemeClr>
                  </a:gs>
                  <a:gs pos="50000">
                    <a:schemeClr val="accent4">
                      <a:tint val="97000"/>
                    </a:schemeClr>
                  </a:gs>
                  <a:gs pos="100000">
                    <a:schemeClr val="accent4">
                      <a:tint val="20000"/>
                    </a:schemeClr>
                  </a:gs>
                </a:gsLst>
                <a:lin ang="5400000" scaled="1"/>
              </a:gra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467544" y="2060848"/>
            <a:ext cx="250202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FF0000"/>
              </a:buClr>
              <a:buSzPct val="70000"/>
              <a:buFont typeface="Arial" pitchFamily="34" charset="0"/>
              <a:buChar char="•"/>
            </a:pPr>
            <a:r>
              <a:rPr lang="es-ES" dirty="0" smtClean="0"/>
              <a:t>precio: 4,00 €</a:t>
            </a:r>
          </a:p>
          <a:p>
            <a:pPr>
              <a:buClr>
                <a:srgbClr val="FF0000"/>
              </a:buClr>
              <a:buSzPct val="70000"/>
              <a:buFont typeface="Arial" pitchFamily="34" charset="0"/>
              <a:buChar char="•"/>
            </a:pPr>
            <a:endParaRPr lang="es-ES" dirty="0" smtClean="0"/>
          </a:p>
          <a:p>
            <a:pPr>
              <a:buClr>
                <a:srgbClr val="FF0000"/>
              </a:buClr>
              <a:buSzPct val="70000"/>
              <a:buFont typeface="Arial" pitchFamily="34" charset="0"/>
              <a:buChar char="•"/>
            </a:pPr>
            <a:r>
              <a:rPr lang="es-ES" dirty="0" smtClean="0"/>
              <a:t> Código: 004</a:t>
            </a:r>
          </a:p>
          <a:p>
            <a:pPr>
              <a:buClr>
                <a:srgbClr val="FF0000"/>
              </a:buClr>
              <a:buSzPct val="70000"/>
              <a:buFont typeface="Arial" pitchFamily="34" charset="0"/>
              <a:buChar char="•"/>
            </a:pPr>
            <a:endParaRPr lang="es-ES" dirty="0" smtClean="0"/>
          </a:p>
          <a:p>
            <a:pPr>
              <a:buClr>
                <a:srgbClr val="FF0000"/>
              </a:buClr>
              <a:buSzPct val="70000"/>
              <a:buFont typeface="Arial" pitchFamily="34" charset="0"/>
              <a:buChar char="•"/>
            </a:pPr>
            <a:r>
              <a:rPr lang="es-ES" dirty="0" smtClean="0"/>
              <a:t> Modelo: colgante de rosa con diamante como pétalo, inoxidable, unidad limitada.</a:t>
            </a:r>
          </a:p>
        </p:txBody>
      </p:sp>
      <p:pic>
        <p:nvPicPr>
          <p:cNvPr id="4" name="6 Marcador de contenido" descr="[6]8_7`G]Z`NAT_1HPN1A}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92080" y="2708920"/>
            <a:ext cx="2808711" cy="3762222"/>
          </a:xfrm>
          <a:prstGeom prst="rect">
            <a:avLst/>
          </a:prstGeom>
        </p:spPr>
      </p:pic>
      <p:pic>
        <p:nvPicPr>
          <p:cNvPr id="5" name="7 Marcador de contenido" descr="$5N)8EVQN([ZZ%Y4SGZ2{[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49983" y="1773895"/>
            <a:ext cx="1974656" cy="2638699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/>
          </p:cNvSpPr>
          <p:nvPr/>
        </p:nvSpPr>
        <p:spPr>
          <a:xfrm>
            <a:off x="457200" y="273050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800" b="1" i="0" u="none" strike="noStrike" kern="1200" cap="all" spc="0" normalizeH="0" baseline="0" noProof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uLnTx/>
                <a:uFillTx/>
                <a:latin typeface="+mj-lt"/>
                <a:ea typeface="+mj-ea"/>
                <a:cs typeface="+mj-cs"/>
              </a:rPr>
              <a:t>Colgante de corazón </a:t>
            </a:r>
            <a:endParaRPr kumimoji="0" lang="es-ES" sz="3800" b="1" i="0" u="none" strike="noStrike" kern="1200" cap="all" spc="0" normalizeH="0" baseline="0" noProof="0" dirty="0">
              <a:ln w="500">
                <a:solidFill>
                  <a:schemeClr val="tx2">
                    <a:shade val="20000"/>
                    <a:satMod val="120000"/>
                  </a:schemeClr>
                </a:solidFill>
              </a:ln>
              <a:gradFill>
                <a:gsLst>
                  <a:gs pos="0">
                    <a:schemeClr val="accent4">
                      <a:tint val="13000"/>
                    </a:schemeClr>
                  </a:gs>
                  <a:gs pos="10000">
                    <a:schemeClr val="accent4">
                      <a:tint val="20000"/>
                    </a:schemeClr>
                  </a:gs>
                  <a:gs pos="49000">
                    <a:schemeClr val="accent4">
                      <a:tint val="70000"/>
                    </a:schemeClr>
                  </a:gs>
                  <a:gs pos="50000">
                    <a:schemeClr val="accent4">
                      <a:tint val="97000"/>
                    </a:schemeClr>
                  </a:gs>
                  <a:gs pos="100000">
                    <a:schemeClr val="accent4">
                      <a:tint val="20000"/>
                    </a:schemeClr>
                  </a:gs>
                </a:gsLst>
                <a:lin ang="5400000" scaled="1"/>
              </a:gra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" name="6 Marcador de contenido" descr="K72[T2G1T95PZT965Y(6T7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63688" y="2857103"/>
            <a:ext cx="2812586" cy="3755629"/>
          </a:xfrm>
          <a:prstGeom prst="rect">
            <a:avLst/>
          </a:prstGeom>
        </p:spPr>
      </p:pic>
      <p:pic>
        <p:nvPicPr>
          <p:cNvPr id="4" name="7 Marcador de contenido" descr="LT3L@}CW%WQ)EUN8SPJRA%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1343907"/>
            <a:ext cx="2118673" cy="2829051"/>
          </a:xfrm>
          <a:prstGeom prst="rect">
            <a:avLst/>
          </a:prstGeom>
        </p:spPr>
      </p:pic>
      <p:sp>
        <p:nvSpPr>
          <p:cNvPr id="5" name="4 Marcador de texto"/>
          <p:cNvSpPr txBox="1">
            <a:spLocks/>
          </p:cNvSpPr>
          <p:nvPr/>
        </p:nvSpPr>
        <p:spPr>
          <a:xfrm>
            <a:off x="4860032" y="1772816"/>
            <a:ext cx="2962672" cy="3766096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SzPct val="70000"/>
              <a:buFont typeface="Arial" pitchFamily="34" charset="0"/>
              <a:buChar char="•"/>
              <a:tabLst/>
              <a:defRPr/>
            </a:pPr>
            <a:r>
              <a:rPr kumimoji="0" lang="es-ES" sz="1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precio: 4,00 €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SzPct val="70000"/>
              <a:buFont typeface="Arial" pitchFamily="34" charset="0"/>
              <a:buChar char="•"/>
              <a:tabLst/>
              <a:defRPr/>
            </a:pPr>
            <a:endParaRPr kumimoji="0" lang="es-ES" sz="16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SzPct val="70000"/>
              <a:buFont typeface="Arial" pitchFamily="34" charset="0"/>
              <a:buChar char="•"/>
              <a:tabLst/>
              <a:defRPr/>
            </a:pPr>
            <a:r>
              <a:rPr kumimoji="0" lang="es-ES" sz="1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Código: 003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SzPct val="70000"/>
              <a:buFont typeface="Arial" pitchFamily="34" charset="0"/>
              <a:buChar char="•"/>
              <a:tabLst/>
              <a:defRPr/>
            </a:pPr>
            <a:endParaRPr kumimoji="0" lang="es-ES" sz="16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SzPct val="70000"/>
              <a:buFont typeface="Arial" pitchFamily="34" charset="0"/>
              <a:buChar char="•"/>
              <a:tabLst/>
              <a:defRPr/>
            </a:pPr>
            <a:r>
              <a:rPr kumimoji="0" lang="es-ES" sz="1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Modelo: colgante de corazón con un diamante en medio, inoxidable, unidad limitada.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Char char=""/>
              <a:tabLst/>
              <a:defRPr/>
            </a:pPr>
            <a:endParaRPr kumimoji="0" lang="es-ES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/>
          </p:cNvSpPr>
          <p:nvPr/>
        </p:nvSpPr>
        <p:spPr>
          <a:xfrm>
            <a:off x="251520" y="188640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800" b="1" i="0" u="none" strike="noStrike" kern="1200" cap="all" spc="0" normalizeH="0" baseline="0" noProof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uLnTx/>
                <a:uFillTx/>
                <a:latin typeface="+mj-lt"/>
                <a:ea typeface="+mj-ea"/>
                <a:cs typeface="+mj-cs"/>
              </a:rPr>
              <a:t>Pendiente de flor</a:t>
            </a:r>
            <a:endParaRPr kumimoji="0" lang="es-ES" sz="3800" b="1" i="0" u="none" strike="noStrike" kern="1200" cap="all" spc="0" normalizeH="0" baseline="0" noProof="0" dirty="0">
              <a:ln w="500">
                <a:solidFill>
                  <a:schemeClr val="tx2">
                    <a:shade val="20000"/>
                    <a:satMod val="120000"/>
                  </a:schemeClr>
                </a:solidFill>
              </a:ln>
              <a:gradFill>
                <a:gsLst>
                  <a:gs pos="0">
                    <a:schemeClr val="accent4">
                      <a:tint val="13000"/>
                    </a:schemeClr>
                  </a:gs>
                  <a:gs pos="10000">
                    <a:schemeClr val="accent4">
                      <a:tint val="20000"/>
                    </a:schemeClr>
                  </a:gs>
                  <a:gs pos="49000">
                    <a:schemeClr val="accent4">
                      <a:tint val="70000"/>
                    </a:schemeClr>
                  </a:gs>
                  <a:gs pos="50000">
                    <a:schemeClr val="accent4">
                      <a:tint val="97000"/>
                    </a:schemeClr>
                  </a:gs>
                  <a:gs pos="100000">
                    <a:schemeClr val="accent4">
                      <a:tint val="20000"/>
                    </a:schemeClr>
                  </a:gs>
                </a:gsLst>
                <a:lin ang="5400000" scaled="1"/>
              </a:gra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395536" y="2420888"/>
            <a:ext cx="300608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FF0000"/>
              </a:buClr>
              <a:buSzPct val="70000"/>
              <a:buFont typeface="Arial" pitchFamily="34" charset="0"/>
              <a:buChar char="•"/>
            </a:pPr>
            <a:r>
              <a:rPr lang="es-ES" dirty="0" smtClean="0"/>
              <a:t> precio: 	3,00 €</a:t>
            </a:r>
          </a:p>
          <a:p>
            <a:pPr>
              <a:buClr>
                <a:srgbClr val="FF0000"/>
              </a:buClr>
              <a:buSzPct val="70000"/>
              <a:buFont typeface="Arial" pitchFamily="34" charset="0"/>
              <a:buChar char="•"/>
            </a:pPr>
            <a:endParaRPr lang="es-ES" dirty="0" smtClean="0"/>
          </a:p>
          <a:p>
            <a:pPr>
              <a:buClr>
                <a:srgbClr val="FF0000"/>
              </a:buClr>
              <a:buSzPct val="70000"/>
              <a:buFont typeface="Arial" pitchFamily="34" charset="0"/>
              <a:buChar char="•"/>
            </a:pPr>
            <a:r>
              <a:rPr lang="es-ES" dirty="0" smtClean="0"/>
              <a:t> Código:006</a:t>
            </a:r>
          </a:p>
          <a:p>
            <a:pPr>
              <a:buClr>
                <a:srgbClr val="FF0000"/>
              </a:buClr>
              <a:buSzPct val="70000"/>
              <a:buFont typeface="Arial" pitchFamily="34" charset="0"/>
              <a:buChar char="•"/>
            </a:pPr>
            <a:endParaRPr lang="es-ES" dirty="0" smtClean="0"/>
          </a:p>
          <a:p>
            <a:pPr>
              <a:buClr>
                <a:srgbClr val="FF0000"/>
              </a:buClr>
              <a:buSzPct val="70000"/>
              <a:buFont typeface="Arial" pitchFamily="34" charset="0"/>
              <a:buChar char="•"/>
            </a:pPr>
            <a:r>
              <a:rPr lang="es-ES" dirty="0" smtClean="0"/>
              <a:t> Modelo: pendientes con flores y diamantes </a:t>
            </a:r>
          </a:p>
          <a:p>
            <a:pPr>
              <a:buClr>
                <a:srgbClr val="FF0000"/>
              </a:buClr>
              <a:buSzPct val="70000"/>
            </a:pPr>
            <a:endParaRPr lang="es-ES" dirty="0" smtClean="0"/>
          </a:p>
          <a:p>
            <a:pPr>
              <a:buClr>
                <a:srgbClr val="FF0000"/>
              </a:buClr>
              <a:buSzPct val="70000"/>
              <a:buFont typeface="Arial" pitchFamily="34" charset="0"/>
              <a:buChar char="•"/>
            </a:pPr>
            <a:r>
              <a:rPr lang="es-ES" dirty="0" smtClean="0"/>
              <a:t>Color: violeta, naranja </a:t>
            </a:r>
          </a:p>
        </p:txBody>
      </p:sp>
      <p:pic>
        <p:nvPicPr>
          <p:cNvPr id="4" name="6 Marcador de contenido" descr="{IXP`P$XTQ72}ZZPC_VYQ%H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91880" y="1556792"/>
            <a:ext cx="4031243" cy="3018993"/>
          </a:xfrm>
          <a:prstGeom prst="rect">
            <a:avLst/>
          </a:prstGeom>
        </p:spPr>
      </p:pic>
      <p:pic>
        <p:nvPicPr>
          <p:cNvPr id="5" name="7 Marcador de contenido" descr="}56DP7TU`46[MAG2KJUHN{V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6016" y="4149080"/>
            <a:ext cx="3456769" cy="258877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/>
          </p:cNvSpPr>
          <p:nvPr/>
        </p:nvSpPr>
        <p:spPr>
          <a:xfrm>
            <a:off x="323528" y="260648"/>
            <a:ext cx="7643192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800" b="1" i="0" u="none" strike="noStrike" kern="1200" cap="all" spc="0" normalizeH="0" baseline="0" noProof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uLnTx/>
                <a:uFillTx/>
                <a:latin typeface="+mj-lt"/>
                <a:ea typeface="+mj-ea"/>
                <a:cs typeface="+mj-cs"/>
              </a:rPr>
              <a:t>Anillo de flor</a:t>
            </a:r>
            <a:endParaRPr kumimoji="0" lang="es-ES" sz="3800" b="1" i="0" u="none" strike="noStrike" kern="1200" cap="all" spc="0" normalizeH="0" baseline="0" noProof="0" dirty="0">
              <a:ln w="500">
                <a:solidFill>
                  <a:schemeClr val="tx2">
                    <a:shade val="20000"/>
                    <a:satMod val="120000"/>
                  </a:schemeClr>
                </a:solidFill>
              </a:ln>
              <a:gradFill>
                <a:gsLst>
                  <a:gs pos="0">
                    <a:schemeClr val="accent4">
                      <a:tint val="13000"/>
                    </a:schemeClr>
                  </a:gs>
                  <a:gs pos="10000">
                    <a:schemeClr val="accent4">
                      <a:tint val="20000"/>
                    </a:schemeClr>
                  </a:gs>
                  <a:gs pos="49000">
                    <a:schemeClr val="accent4">
                      <a:tint val="70000"/>
                    </a:schemeClr>
                  </a:gs>
                  <a:gs pos="50000">
                    <a:schemeClr val="accent4">
                      <a:tint val="97000"/>
                    </a:schemeClr>
                  </a:gs>
                  <a:gs pos="100000">
                    <a:schemeClr val="accent4">
                      <a:tint val="20000"/>
                    </a:schemeClr>
                  </a:gs>
                </a:gsLst>
                <a:lin ang="5400000" scaled="1"/>
              </a:gra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323528" y="2564904"/>
            <a:ext cx="300608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FF0000"/>
              </a:buClr>
              <a:buSzPct val="70000"/>
              <a:buFont typeface="Arial" pitchFamily="34" charset="0"/>
              <a:buChar char="•"/>
            </a:pPr>
            <a:r>
              <a:rPr lang="es-ES" dirty="0" smtClean="0"/>
              <a:t>precio: 1,50 €</a:t>
            </a:r>
          </a:p>
          <a:p>
            <a:pPr>
              <a:buClr>
                <a:srgbClr val="FF0000"/>
              </a:buClr>
              <a:buSzPct val="70000"/>
              <a:buFont typeface="Arial" pitchFamily="34" charset="0"/>
              <a:buChar char="•"/>
            </a:pPr>
            <a:endParaRPr lang="es-ES" dirty="0" smtClean="0"/>
          </a:p>
          <a:p>
            <a:pPr>
              <a:buClr>
                <a:srgbClr val="FF0000"/>
              </a:buClr>
              <a:buSzPct val="70000"/>
              <a:buFont typeface="Arial" pitchFamily="34" charset="0"/>
              <a:buChar char="•"/>
            </a:pPr>
            <a:r>
              <a:rPr lang="es-ES" dirty="0" smtClean="0"/>
              <a:t> Código: 009</a:t>
            </a:r>
          </a:p>
          <a:p>
            <a:pPr>
              <a:buClr>
                <a:srgbClr val="FF0000"/>
              </a:buClr>
              <a:buSzPct val="70000"/>
              <a:buFont typeface="Arial" pitchFamily="34" charset="0"/>
              <a:buChar char="•"/>
            </a:pPr>
            <a:endParaRPr lang="es-ES" dirty="0" smtClean="0"/>
          </a:p>
          <a:p>
            <a:pPr>
              <a:buClr>
                <a:srgbClr val="FF0000"/>
              </a:buClr>
              <a:buSzPct val="70000"/>
              <a:buFont typeface="Arial" pitchFamily="34" charset="0"/>
              <a:buChar char="•"/>
            </a:pPr>
            <a:r>
              <a:rPr lang="es-ES" dirty="0" smtClean="0"/>
              <a:t> Modelo: anillo con flor, todos los colores también color arcoíris. </a:t>
            </a:r>
          </a:p>
        </p:txBody>
      </p:sp>
      <p:pic>
        <p:nvPicPr>
          <p:cNvPr id="4" name="7 Marcador de contenido" descr="6C35]I)LUXCJJCF4RZ8OBS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39825" y="2918836"/>
            <a:ext cx="4035813" cy="3020178"/>
          </a:xfrm>
          <a:prstGeom prst="rect">
            <a:avLst/>
          </a:prstGeom>
        </p:spPr>
      </p:pic>
      <p:pic>
        <p:nvPicPr>
          <p:cNvPr id="5" name="6 Marcador de contenido" descr="4`%_T)X15ALIB7B$RSBT1B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03848" y="1916832"/>
            <a:ext cx="2204968" cy="1650076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o">
  <a:themeElements>
    <a:clrScheme name="Opulento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o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o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177</TotalTime>
  <Words>301</Words>
  <Application>Microsoft Office PowerPoint</Application>
  <PresentationFormat>Presentación en pantalla (4:3)</PresentationFormat>
  <Paragraphs>100</Paragraphs>
  <Slides>19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19</vt:i4>
      </vt:variant>
    </vt:vector>
  </HeadingPairs>
  <TitlesOfParts>
    <vt:vector size="20" baseType="lpstr">
      <vt:lpstr>Opulento</vt:lpstr>
      <vt:lpstr>Catálogo fagy </vt:lpstr>
      <vt:lpstr>BISUTERÍA</vt:lpstr>
      <vt:lpstr>Colgante de Estrella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REPOSTERÍA</vt:lpstr>
      <vt:lpstr>Diapositiva 13</vt:lpstr>
      <vt:lpstr>SURTIDO</vt:lpstr>
      <vt:lpstr>DELICIAS DE COCO</vt:lpstr>
      <vt:lpstr>ALMENDRAS</vt:lpstr>
      <vt:lpstr>PASTA DE TÉ BANDEJA</vt:lpstr>
      <vt:lpstr>Diapositiva 18</vt:lpstr>
      <vt:lpstr>PALITOS DE CREMA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1GAT</dc:creator>
  <cp:lastModifiedBy>1GAT</cp:lastModifiedBy>
  <cp:revision>15</cp:revision>
  <dcterms:created xsi:type="dcterms:W3CDTF">2013-04-17T14:23:17Z</dcterms:created>
  <dcterms:modified xsi:type="dcterms:W3CDTF">2013-04-18T16:48:12Z</dcterms:modified>
</cp:coreProperties>
</file>