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771D-8129-4EDD-B94A-9752E17B51C5}" type="datetimeFigureOut">
              <a:rPr lang="es-ES" smtClean="0"/>
              <a:pPr/>
              <a:t>04/04/2013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F6FA4-B947-4267-86E3-2806AC8C1CB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771D-8129-4EDD-B94A-9752E17B51C5}" type="datetimeFigureOut">
              <a:rPr lang="es-ES" smtClean="0"/>
              <a:pPr/>
              <a:t>04/04/2013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F6FA4-B947-4267-86E3-2806AC8C1CB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771D-8129-4EDD-B94A-9752E17B51C5}" type="datetimeFigureOut">
              <a:rPr lang="es-ES" smtClean="0"/>
              <a:pPr/>
              <a:t>04/04/2013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F6FA4-B947-4267-86E3-2806AC8C1CB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771D-8129-4EDD-B94A-9752E17B51C5}" type="datetimeFigureOut">
              <a:rPr lang="es-ES" smtClean="0"/>
              <a:pPr/>
              <a:t>04/04/2013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F6FA4-B947-4267-86E3-2806AC8C1CB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771D-8129-4EDD-B94A-9752E17B51C5}" type="datetimeFigureOut">
              <a:rPr lang="es-ES" smtClean="0"/>
              <a:pPr/>
              <a:t>04/04/2013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F6FA4-B947-4267-86E3-2806AC8C1CB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771D-8129-4EDD-B94A-9752E17B51C5}" type="datetimeFigureOut">
              <a:rPr lang="es-ES" smtClean="0"/>
              <a:pPr/>
              <a:t>04/04/2013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F6FA4-B947-4267-86E3-2806AC8C1CB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771D-8129-4EDD-B94A-9752E17B51C5}" type="datetimeFigureOut">
              <a:rPr lang="es-ES" smtClean="0"/>
              <a:pPr/>
              <a:t>04/04/2013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F6FA4-B947-4267-86E3-2806AC8C1CB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771D-8129-4EDD-B94A-9752E17B51C5}" type="datetimeFigureOut">
              <a:rPr lang="es-ES" smtClean="0"/>
              <a:pPr/>
              <a:t>04/04/2013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F6FA4-B947-4267-86E3-2806AC8C1CB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771D-8129-4EDD-B94A-9752E17B51C5}" type="datetimeFigureOut">
              <a:rPr lang="es-ES" smtClean="0"/>
              <a:pPr/>
              <a:t>04/04/2013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F6FA4-B947-4267-86E3-2806AC8C1CB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771D-8129-4EDD-B94A-9752E17B51C5}" type="datetimeFigureOut">
              <a:rPr lang="es-ES" smtClean="0"/>
              <a:pPr/>
              <a:t>04/04/2013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F6FA4-B947-4267-86E3-2806AC8C1CB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771D-8129-4EDD-B94A-9752E17B51C5}" type="datetimeFigureOut">
              <a:rPr lang="es-ES" smtClean="0"/>
              <a:pPr/>
              <a:t>04/04/2013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A4F6FA4-B947-4267-86E3-2806AC8C1CB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96771D-8129-4EDD-B94A-9752E17B51C5}" type="datetimeFigureOut">
              <a:rPr lang="es-ES" smtClean="0"/>
              <a:pPr/>
              <a:t>04/04/2013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4F6FA4-B947-4267-86E3-2806AC8C1CB7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data.whicdn.com/images/17239329/fgafd,inspiration,illustration,photography,whimsical,imagination-1f68517730eca3629c15da68f4c9558a_h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CuadroTexto"/>
          <p:cNvSpPr txBox="1"/>
          <p:nvPr/>
        </p:nvSpPr>
        <p:spPr>
          <a:xfrm>
            <a:off x="179512" y="188640"/>
            <a:ext cx="5544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  <a:latin typeface="Curlz MT" pitchFamily="82" charset="0"/>
              </a:rPr>
              <a:t>Imagination</a:t>
            </a:r>
            <a:r>
              <a:rPr lang="es-ES" sz="4400" b="1" dirty="0" smtClean="0">
                <a:latin typeface="Curlz MT" pitchFamily="82" charset="0"/>
              </a:rPr>
              <a:t> </a:t>
            </a:r>
            <a:r>
              <a:rPr lang="es-ES" sz="4400" b="1" dirty="0" smtClean="0">
                <a:solidFill>
                  <a:schemeClr val="bg1"/>
                </a:solidFill>
                <a:latin typeface="Curlz MT" pitchFamily="82" charset="0"/>
              </a:rPr>
              <a:t>And Art</a:t>
            </a:r>
            <a:endParaRPr lang="es-ES" sz="4400" b="1" dirty="0">
              <a:solidFill>
                <a:schemeClr val="bg1"/>
              </a:solidFill>
              <a:latin typeface="Curlz MT" pitchFamily="8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067944" y="5949280"/>
            <a:ext cx="5616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  <a:latin typeface="Curlz MT" pitchFamily="82" charset="0"/>
              </a:rPr>
              <a:t>Catalogo de Productos</a:t>
            </a:r>
            <a:endParaRPr lang="es-ES" sz="4400" b="1" dirty="0">
              <a:solidFill>
                <a:schemeClr val="bg1"/>
              </a:solidFill>
              <a:latin typeface="Curlz M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latin typeface="Curlz MT" pitchFamily="82" charset="0"/>
              </a:rPr>
              <a:t>Porta libros</a:t>
            </a:r>
            <a:endParaRPr lang="es-ES" dirty="0">
              <a:latin typeface="Curlz MT" pitchFamily="82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Precio: </a:t>
            </a:r>
            <a:r>
              <a:rPr lang="es-ES" dirty="0" smtClean="0"/>
              <a:t>3,50 €/U</a:t>
            </a:r>
          </a:p>
          <a:p>
            <a:r>
              <a:rPr lang="es-ES" dirty="0" smtClean="0"/>
              <a:t>REF: DYL005</a:t>
            </a:r>
          </a:p>
          <a:p>
            <a:pPr>
              <a:buNone/>
            </a:pPr>
            <a:endParaRPr lang="es-ES" dirty="0" smtClean="0"/>
          </a:p>
        </p:txBody>
      </p:sp>
      <p:pic>
        <p:nvPicPr>
          <p:cNvPr id="5" name="4 Marcador de contenido" descr="Porta libros lona.pn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85682" y="2608843"/>
            <a:ext cx="2581635" cy="305795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latin typeface="Curlz MT" pitchFamily="82" charset="0"/>
              </a:rPr>
              <a:t>Picotas coca cola</a:t>
            </a:r>
            <a:endParaRPr lang="es-ES" dirty="0">
              <a:latin typeface="Curlz MT" pitchFamily="82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Picotas con sabor a Coca Cola</a:t>
            </a:r>
          </a:p>
          <a:p>
            <a:r>
              <a:rPr lang="es-ES" dirty="0" smtClean="0"/>
              <a:t>Tamaño: 200 gramos</a:t>
            </a:r>
          </a:p>
          <a:p>
            <a:r>
              <a:rPr lang="es-ES" dirty="0" smtClean="0"/>
              <a:t>Precios: </a:t>
            </a:r>
            <a:r>
              <a:rPr lang="es-ES" dirty="0" smtClean="0"/>
              <a:t>4 </a:t>
            </a:r>
            <a:r>
              <a:rPr lang="es-ES" dirty="0" smtClean="0"/>
              <a:t>€/bolsa</a:t>
            </a:r>
          </a:p>
          <a:p>
            <a:r>
              <a:rPr lang="es-ES" dirty="0" smtClean="0"/>
              <a:t>Referencia: PIC003</a:t>
            </a:r>
          </a:p>
          <a:p>
            <a:endParaRPr lang="es-ES" dirty="0"/>
          </a:p>
        </p:txBody>
      </p:sp>
      <p:pic>
        <p:nvPicPr>
          <p:cNvPr id="5" name="5 Marcador de contenido" descr="picotas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68778"/>
            <a:ext cx="4038600" cy="293808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latin typeface="Curlz MT" pitchFamily="82" charset="0"/>
              </a:rPr>
              <a:t>Libreta con lápiz</a:t>
            </a:r>
            <a:endParaRPr lang="es-ES" dirty="0">
              <a:latin typeface="Curlz MT" pitchFamily="82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Precio: 3€/U</a:t>
            </a:r>
          </a:p>
          <a:p>
            <a:r>
              <a:rPr lang="es-ES" dirty="0" smtClean="0"/>
              <a:t>REF:rfg008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5" name="2 Imagen" descr="Libreta con lapiz.png"/>
          <p:cNvPicPr>
            <a:picLocks noGrp="1"/>
          </p:cNvPicPr>
          <p:nvPr>
            <p:ph sz="half" idx="1"/>
          </p:nvPr>
        </p:nvPicPr>
        <p:blipFill>
          <a:blip r:embed="rId2" cstate="print"/>
          <a:srcRect r="2864"/>
          <a:stretch>
            <a:fillRect/>
          </a:stretch>
        </p:blipFill>
        <p:spPr>
          <a:xfrm>
            <a:off x="1222651" y="2627895"/>
            <a:ext cx="2507697" cy="30198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latin typeface="Curlz MT" pitchFamily="82" charset="0"/>
              </a:rPr>
              <a:t>Productos</a:t>
            </a:r>
            <a:endParaRPr lang="es-ES" dirty="0">
              <a:latin typeface="Curlz MT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3106688" cy="4434840"/>
          </a:xfrm>
        </p:spPr>
        <p:txBody>
          <a:bodyPr/>
          <a:lstStyle/>
          <a:p>
            <a:r>
              <a:rPr lang="es-ES" dirty="0" smtClean="0"/>
              <a:t>Caja hecha manualmente a mano, de ancho 13cm y largo 8cm.</a:t>
            </a:r>
          </a:p>
          <a:p>
            <a:r>
              <a:rPr lang="es-ES" dirty="0" smtClean="0"/>
              <a:t>Y el precio es de 4,50 € unidad</a:t>
            </a:r>
            <a:endParaRPr lang="es-ES" dirty="0"/>
          </a:p>
        </p:txBody>
      </p:sp>
      <p:pic>
        <p:nvPicPr>
          <p:cNvPr id="5" name="4 Marcador de contenido" descr="DSCN034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347864" y="1916832"/>
            <a:ext cx="2689167" cy="2015836"/>
          </a:xfrm>
        </p:spPr>
      </p:pic>
      <p:pic>
        <p:nvPicPr>
          <p:cNvPr id="6" name="5 Imagen" descr="DSCN03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52971">
            <a:off x="2012666" y="4582882"/>
            <a:ext cx="2363755" cy="1772816"/>
          </a:xfrm>
          <a:prstGeom prst="rect">
            <a:avLst/>
          </a:prstGeom>
        </p:spPr>
      </p:pic>
      <p:pic>
        <p:nvPicPr>
          <p:cNvPr id="7" name="7 Marcador de contenido" descr="DSCN03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36096" y="3573016"/>
            <a:ext cx="2320569" cy="3094092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7236296" y="630932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Cód. Ref. 00145p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086165"/>
          </a:xfrm>
        </p:spPr>
        <p:txBody>
          <a:bodyPr/>
          <a:lstStyle/>
          <a:p>
            <a:r>
              <a:rPr lang="es-ES" dirty="0" smtClean="0"/>
              <a:t>Accesorio para la cabeza, con forma de sombrero muy moderno para esta temporada con horquilla para enganchar en el pelo.</a:t>
            </a:r>
          </a:p>
          <a:p>
            <a:r>
              <a:rPr lang="es-ES" dirty="0" smtClean="0"/>
              <a:t>El precio de este articulo es de 3,50€ por unidad.</a:t>
            </a:r>
          </a:p>
          <a:p>
            <a:pPr>
              <a:buNone/>
            </a:pPr>
            <a:endParaRPr lang="es-ES" dirty="0" smtClean="0"/>
          </a:p>
        </p:txBody>
      </p:sp>
      <p:pic>
        <p:nvPicPr>
          <p:cNvPr id="5" name="4 Marcador de contenido" descr="DSCN033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937763">
            <a:off x="5035980" y="1562866"/>
            <a:ext cx="3326606" cy="443547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6" name="5 CuadroTexto"/>
          <p:cNvSpPr txBox="1"/>
          <p:nvPr/>
        </p:nvSpPr>
        <p:spPr>
          <a:xfrm>
            <a:off x="7127776" y="648866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Cód. Ref. 00287V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DSCN033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855762">
            <a:off x="4648200" y="903288"/>
            <a:ext cx="2084040" cy="2778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Marcador de contenido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086165"/>
          </a:xfrm>
        </p:spPr>
        <p:txBody>
          <a:bodyPr/>
          <a:lstStyle/>
          <a:p>
            <a:r>
              <a:rPr lang="es-ES" dirty="0" smtClean="0"/>
              <a:t>Libreta con Bolígrafo, decorada a mano la hay en varios colores; rosa azul y morado que es la de la imagen.</a:t>
            </a:r>
          </a:p>
          <a:p>
            <a:r>
              <a:rPr lang="es-ES" dirty="0" smtClean="0"/>
              <a:t>El precio de este articulo es de 4,00 € por unidad.</a:t>
            </a:r>
            <a:endParaRPr lang="es-ES" dirty="0"/>
          </a:p>
        </p:txBody>
      </p:sp>
      <p:pic>
        <p:nvPicPr>
          <p:cNvPr id="8" name="7 Imagen" descr="DSCN03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717032"/>
            <a:ext cx="3779912" cy="2834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8 CuadroTexto"/>
          <p:cNvSpPr txBox="1"/>
          <p:nvPr/>
        </p:nvSpPr>
        <p:spPr>
          <a:xfrm>
            <a:off x="7055768" y="648866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Cód. Ref. 00545T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4038600" cy="4798133"/>
          </a:xfrm>
        </p:spPr>
        <p:txBody>
          <a:bodyPr/>
          <a:lstStyle/>
          <a:p>
            <a:r>
              <a:rPr lang="es-ES" dirty="0" smtClean="0"/>
              <a:t>Pitillera de bolsillo muy utilizada y la hay en variedad de colores.</a:t>
            </a:r>
          </a:p>
          <a:p>
            <a:r>
              <a:rPr lang="es-ES" dirty="0" smtClean="0"/>
              <a:t>El precio de este articulo es de 2,45 € por unidad</a:t>
            </a:r>
            <a:endParaRPr lang="es-ES" dirty="0"/>
          </a:p>
        </p:txBody>
      </p:sp>
      <p:pic>
        <p:nvPicPr>
          <p:cNvPr id="5" name="4 Marcador de contenido" descr="DSCN033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84168" y="692696"/>
            <a:ext cx="2448272" cy="3264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 descr="DSCN03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85233">
            <a:off x="3141851" y="4111135"/>
            <a:ext cx="3062542" cy="2296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CuadroTexto"/>
          <p:cNvSpPr txBox="1"/>
          <p:nvPr/>
        </p:nvSpPr>
        <p:spPr>
          <a:xfrm>
            <a:off x="6948264" y="648866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Cód. Ref. 00879 D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764704"/>
            <a:ext cx="4038600" cy="5590221"/>
          </a:xfrm>
        </p:spPr>
        <p:txBody>
          <a:bodyPr/>
          <a:lstStyle/>
          <a:p>
            <a:r>
              <a:rPr lang="es-ES" dirty="0" smtClean="0"/>
              <a:t>Llavero, modelo tortuga en color rosa.</a:t>
            </a:r>
          </a:p>
          <a:p>
            <a:r>
              <a:rPr lang="es-ES" dirty="0" smtClean="0"/>
              <a:t>Hay en variedad de modelos; Búhos, Elefantes y el de la Imagen y en colores …</a:t>
            </a:r>
          </a:p>
          <a:p>
            <a:r>
              <a:rPr lang="es-ES" dirty="0" smtClean="0"/>
              <a:t>El precio de este articulo es de 3,75 € por unidad.</a:t>
            </a:r>
            <a:endParaRPr lang="es-ES" dirty="0"/>
          </a:p>
        </p:txBody>
      </p:sp>
      <p:pic>
        <p:nvPicPr>
          <p:cNvPr id="5" name="4 Marcador de contenido" descr="DSCN032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469909">
            <a:off x="4648200" y="2045494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CuadroTexto"/>
          <p:cNvSpPr txBox="1"/>
          <p:nvPr/>
        </p:nvSpPr>
        <p:spPr>
          <a:xfrm>
            <a:off x="7020272" y="6525344"/>
            <a:ext cx="212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Cód. Ref. 00626 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4038600" cy="4582109"/>
          </a:xfrm>
        </p:spPr>
        <p:txBody>
          <a:bodyPr/>
          <a:lstStyle/>
          <a:p>
            <a:r>
              <a:rPr lang="es-ES" dirty="0" smtClean="0"/>
              <a:t>Monedero, tamaño medio hecho a mano es muy practico y sencillo.</a:t>
            </a:r>
          </a:p>
          <a:p>
            <a:r>
              <a:rPr lang="es-ES" dirty="0" smtClean="0"/>
              <a:t>El precio de este articulo es de 3,50 € por unidad.</a:t>
            </a:r>
            <a:endParaRPr lang="es-ES" dirty="0"/>
          </a:p>
        </p:txBody>
      </p:sp>
      <p:pic>
        <p:nvPicPr>
          <p:cNvPr id="5" name="4 Marcador de contenido" descr="DSCN032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268760"/>
            <a:ext cx="3308176" cy="4410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CuadroTexto"/>
          <p:cNvSpPr txBox="1"/>
          <p:nvPr/>
        </p:nvSpPr>
        <p:spPr>
          <a:xfrm>
            <a:off x="6767736" y="64886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Cód. Ref. 00101 C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Caja de metal en forma de Corazón decorada manualmente con materiales sencillos.</a:t>
            </a:r>
          </a:p>
          <a:p>
            <a:r>
              <a:rPr lang="es-ES" dirty="0" smtClean="0"/>
              <a:t>La tenemos en una gran variedad de colores.</a:t>
            </a:r>
          </a:p>
          <a:p>
            <a:r>
              <a:rPr lang="es-ES" dirty="0" smtClean="0"/>
              <a:t>El precio de este articulo es de 3,50 € por unidad.</a:t>
            </a:r>
            <a:endParaRPr lang="es-ES" dirty="0"/>
          </a:p>
        </p:txBody>
      </p:sp>
      <p:pic>
        <p:nvPicPr>
          <p:cNvPr id="5" name="4 Marcador de contenido" descr="DSCN033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623344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CuadroTexto"/>
          <p:cNvSpPr txBox="1"/>
          <p:nvPr/>
        </p:nvSpPr>
        <p:spPr>
          <a:xfrm>
            <a:off x="6551712" y="648866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Cód. Ref. 00121 K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Monedero, estampado de mariposa hecho manualmente.</a:t>
            </a:r>
          </a:p>
          <a:p>
            <a:r>
              <a:rPr lang="es-ES" dirty="0" smtClean="0"/>
              <a:t>El precio de este articulo es de 3,50 € por unidad.</a:t>
            </a:r>
            <a:endParaRPr lang="es-ES" dirty="0"/>
          </a:p>
        </p:txBody>
      </p:sp>
      <p:pic>
        <p:nvPicPr>
          <p:cNvPr id="5" name="4 Marcador de contenido" descr="DSCN033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5976" y="2060848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CuadroTexto"/>
          <p:cNvSpPr txBox="1"/>
          <p:nvPr/>
        </p:nvSpPr>
        <p:spPr>
          <a:xfrm>
            <a:off x="6767736" y="64886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Cód. Ref. 00156 U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</TotalTime>
  <Words>327</Words>
  <Application>Microsoft Office PowerPoint</Application>
  <PresentationFormat>Presentación en pantalla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Flujo</vt:lpstr>
      <vt:lpstr>Diapositiva 1</vt:lpstr>
      <vt:lpstr>Productos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Porta libros</vt:lpstr>
      <vt:lpstr>Picotas coca cola</vt:lpstr>
      <vt:lpstr>Libreta con lápiz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1GAT</dc:creator>
  <cp:lastModifiedBy>1GAT</cp:lastModifiedBy>
  <cp:revision>6</cp:revision>
  <dcterms:created xsi:type="dcterms:W3CDTF">2013-02-14T18:04:12Z</dcterms:created>
  <dcterms:modified xsi:type="dcterms:W3CDTF">2013-04-04T18:58:44Z</dcterms:modified>
</cp:coreProperties>
</file>