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sldIdLst>
    <p:sldId id="256" r:id="rId2"/>
    <p:sldId id="266" r:id="rId3"/>
    <p:sldId id="267" r:id="rId4"/>
    <p:sldId id="268" r:id="rId5"/>
    <p:sldId id="269" r:id="rId6"/>
    <p:sldId id="279" r:id="rId7"/>
    <p:sldId id="270" r:id="rId8"/>
    <p:sldId id="271" r:id="rId9"/>
    <p:sldId id="272" r:id="rId10"/>
    <p:sldId id="283" r:id="rId11"/>
    <p:sldId id="280" r:id="rId12"/>
    <p:sldId id="278" r:id="rId13"/>
    <p:sldId id="273" r:id="rId14"/>
    <p:sldId id="274" r:id="rId15"/>
    <p:sldId id="275" r:id="rId16"/>
    <p:sldId id="276" r:id="rId17"/>
    <p:sldId id="277" r:id="rId18"/>
    <p:sldId id="281" r:id="rId19"/>
    <p:sldId id="282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0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60265-554A-4B84-AE04-BF917C31BC52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8672B-B2B3-4D8F-B96C-EB582D46A9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8672B-B2B3-4D8F-B96C-EB582D46A9BE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8672B-B2B3-4D8F-B96C-EB582D46A9BE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C036DD8-7CF2-4ADD-8420-8BE00D5FC9B6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ABFDE3-6275-4EEF-B981-85412A4C5B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5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36DD8-7CF2-4ADD-8420-8BE00D5FC9B6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BFDE3-6275-4EEF-B981-85412A4C5B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5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C036DD8-7CF2-4ADD-8420-8BE00D5FC9B6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ABFDE3-6275-4EEF-B981-85412A4C5B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5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36DD8-7CF2-4ADD-8420-8BE00D5FC9B6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BFDE3-6275-4EEF-B981-85412A4C5B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5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036DD8-7CF2-4ADD-8420-8BE00D5FC9B6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DABFDE3-6275-4EEF-B981-85412A4C5B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5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36DD8-7CF2-4ADD-8420-8BE00D5FC9B6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BFDE3-6275-4EEF-B981-85412A4C5B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5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36DD8-7CF2-4ADD-8420-8BE00D5FC9B6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BFDE3-6275-4EEF-B981-85412A4C5B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5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36DD8-7CF2-4ADD-8420-8BE00D5FC9B6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BFDE3-6275-4EEF-B981-85412A4C5B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5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036DD8-7CF2-4ADD-8420-8BE00D5FC9B6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BFDE3-6275-4EEF-B981-85412A4C5B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5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36DD8-7CF2-4ADD-8420-8BE00D5FC9B6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BFDE3-6275-4EEF-B981-85412A4C5B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5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36DD8-7CF2-4ADD-8420-8BE00D5FC9B6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BFDE3-6275-4EEF-B981-85412A4C5B4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5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C036DD8-7CF2-4ADD-8420-8BE00D5FC9B6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DABFDE3-6275-4EEF-B981-85412A4C5B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advTm="5000"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00232" y="3357562"/>
            <a:ext cx="7786742" cy="1970091"/>
          </a:xfrm>
        </p:spPr>
        <p:txBody>
          <a:bodyPr>
            <a:noAutofit/>
          </a:bodyPr>
          <a:lstStyle/>
          <a:p>
            <a:pPr algn="ctr"/>
            <a:r>
              <a:rPr lang="es-ES" sz="8000" b="1" smtClean="0"/>
              <a:t>CATáLOGO</a:t>
            </a:r>
            <a:r>
              <a:rPr lang="es-ES" sz="8000" b="1" dirty="0" smtClean="0"/>
              <a:t> </a:t>
            </a:r>
            <a:br>
              <a:rPr lang="es-ES" sz="8000" b="1" dirty="0" smtClean="0"/>
            </a:br>
            <a:r>
              <a:rPr lang="es-ES" sz="8000" b="1" dirty="0" smtClean="0"/>
              <a:t>DE </a:t>
            </a:r>
            <a:br>
              <a:rPr lang="es-ES" sz="8000" b="1" dirty="0" smtClean="0"/>
            </a:br>
            <a:r>
              <a:rPr lang="es-ES" sz="8000" b="1" dirty="0" smtClean="0"/>
              <a:t>PRODUCTOS</a:t>
            </a:r>
            <a:endParaRPr lang="es-ES" sz="8000" b="1" dirty="0"/>
          </a:p>
        </p:txBody>
      </p:sp>
      <p:pic>
        <p:nvPicPr>
          <p:cNvPr id="1026" name="Picture 2" descr="C:\Users\Irina\Desktop\Educació Infantil\Mòduls\EIE\DOCUMENTS\Logo horitzontal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71438"/>
            <a:ext cx="2621462" cy="235743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 rot="16200000">
            <a:off x="-1002424" y="3149107"/>
            <a:ext cx="4606058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es-E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COOPERATIVA ESTUDIANTIL</a:t>
            </a:r>
            <a:endParaRPr lang="es-E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7818" y="1285860"/>
            <a:ext cx="3429000" cy="842970"/>
          </a:xfrm>
        </p:spPr>
        <p:txBody>
          <a:bodyPr>
            <a:noAutofit/>
          </a:bodyPr>
          <a:lstStyle/>
          <a:p>
            <a:r>
              <a:rPr lang="es-ES" sz="4000" dirty="0" smtClean="0"/>
              <a:t>VINAGRE DE MIEL</a:t>
            </a:r>
            <a:endParaRPr lang="es-ES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5214942" y="2357430"/>
            <a:ext cx="3214710" cy="235745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es-ES" sz="1900" dirty="0" smtClean="0">
                <a:solidFill>
                  <a:schemeClr val="bg1"/>
                </a:solidFill>
              </a:rPr>
              <a:t>Botella de vinagre de miel.</a:t>
            </a:r>
          </a:p>
          <a:p>
            <a:pPr>
              <a:lnSpc>
                <a:spcPct val="170000"/>
              </a:lnSpc>
            </a:pPr>
            <a:r>
              <a:rPr lang="es-ES" sz="1900" dirty="0" smtClean="0">
                <a:solidFill>
                  <a:schemeClr val="bg1"/>
                </a:solidFill>
              </a:rPr>
              <a:t>250 ml</a:t>
            </a:r>
          </a:p>
          <a:p>
            <a:pPr>
              <a:lnSpc>
                <a:spcPct val="170000"/>
              </a:lnSpc>
            </a:pPr>
            <a:r>
              <a:rPr lang="es-ES" sz="1900" dirty="0" smtClean="0">
                <a:solidFill>
                  <a:schemeClr val="bg1"/>
                </a:solidFill>
              </a:rPr>
              <a:t>Peso aproximado:  300g.</a:t>
            </a:r>
          </a:p>
          <a:p>
            <a:pPr>
              <a:lnSpc>
                <a:spcPct val="170000"/>
              </a:lnSpc>
            </a:pPr>
            <a:r>
              <a:rPr lang="es-ES" sz="1900" dirty="0" smtClean="0">
                <a:solidFill>
                  <a:schemeClr val="bg1"/>
                </a:solidFill>
              </a:rPr>
              <a:t>Precio unidad: 3,50 €</a:t>
            </a:r>
          </a:p>
          <a:p>
            <a:pPr>
              <a:lnSpc>
                <a:spcPct val="170000"/>
              </a:lnSpc>
            </a:pPr>
            <a:r>
              <a:rPr lang="es-ES" sz="1900" dirty="0" smtClean="0">
                <a:solidFill>
                  <a:schemeClr val="bg1"/>
                </a:solidFill>
              </a:rPr>
              <a:t>IVA incluido.</a:t>
            </a:r>
          </a:p>
          <a:p>
            <a:pPr>
              <a:lnSpc>
                <a:spcPct val="170000"/>
              </a:lnSpc>
            </a:pPr>
            <a:r>
              <a:rPr lang="es-ES" sz="1900" dirty="0" smtClean="0">
                <a:solidFill>
                  <a:schemeClr val="bg1"/>
                </a:solidFill>
              </a:rPr>
              <a:t>Gastos de envío no incluidos.</a:t>
            </a:r>
          </a:p>
          <a:p>
            <a:endParaRPr lang="es-ES" dirty="0"/>
          </a:p>
        </p:txBody>
      </p:sp>
      <p:pic>
        <p:nvPicPr>
          <p:cNvPr id="5" name="Picture 2" descr="http://www.botigadelebre.com/components/com_virtuemart/shop_image/product/Mel_amb_vinagre_4ece0e32807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14356"/>
            <a:ext cx="3643338" cy="47819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357818" y="1214422"/>
            <a:ext cx="3429000" cy="1200160"/>
          </a:xfrm>
        </p:spPr>
        <p:txBody>
          <a:bodyPr>
            <a:noAutofit/>
          </a:bodyPr>
          <a:lstStyle/>
          <a:p>
            <a:r>
              <a:rPr lang="es-ES" sz="4000" dirty="0" smtClean="0"/>
              <a:t>Aceitunas arbequinas</a:t>
            </a:r>
            <a:endParaRPr lang="es-ES" sz="40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5357818" y="2786058"/>
            <a:ext cx="3429000" cy="3169702"/>
          </a:xfrm>
        </p:spPr>
        <p:txBody>
          <a:bodyPr/>
          <a:lstStyle/>
          <a:p>
            <a:r>
              <a:rPr lang="es-ES" sz="1600" dirty="0" smtClean="0">
                <a:solidFill>
                  <a:schemeClr val="bg1"/>
                </a:solidFill>
              </a:rPr>
              <a:t>Bote de aceitunas</a:t>
            </a:r>
          </a:p>
          <a:p>
            <a:endParaRPr lang="es-ES" sz="1600" dirty="0" smtClean="0">
              <a:solidFill>
                <a:schemeClr val="bg1"/>
              </a:solidFill>
            </a:endParaRPr>
          </a:p>
          <a:p>
            <a:r>
              <a:rPr lang="es-ES" sz="1600" dirty="0" smtClean="0">
                <a:solidFill>
                  <a:schemeClr val="bg1"/>
                </a:solidFill>
              </a:rPr>
              <a:t>Peso aproximado: 420 gr</a:t>
            </a:r>
          </a:p>
          <a:p>
            <a:endParaRPr lang="es-ES" sz="1600" dirty="0" smtClean="0">
              <a:solidFill>
                <a:schemeClr val="bg1"/>
              </a:solidFill>
            </a:endParaRPr>
          </a:p>
          <a:p>
            <a:r>
              <a:rPr lang="es-ES" sz="1600" dirty="0" smtClean="0">
                <a:solidFill>
                  <a:schemeClr val="bg1"/>
                </a:solidFill>
              </a:rPr>
              <a:t>Precio por unidad: 2’40€</a:t>
            </a:r>
          </a:p>
          <a:p>
            <a:endParaRPr lang="es-ES" sz="1600" dirty="0" smtClean="0">
              <a:solidFill>
                <a:schemeClr val="bg1"/>
              </a:solidFill>
            </a:endParaRPr>
          </a:p>
          <a:p>
            <a:r>
              <a:rPr lang="es-ES" sz="1600" dirty="0" smtClean="0">
                <a:solidFill>
                  <a:schemeClr val="bg1"/>
                </a:solidFill>
              </a:rPr>
              <a:t>IVA incluido</a:t>
            </a:r>
          </a:p>
          <a:p>
            <a:endParaRPr lang="es-ES" sz="1600" dirty="0" smtClean="0">
              <a:solidFill>
                <a:schemeClr val="bg1"/>
              </a:solidFill>
            </a:endParaRPr>
          </a:p>
          <a:p>
            <a:r>
              <a:rPr lang="es-ES" sz="1600" dirty="0" smtClean="0">
                <a:solidFill>
                  <a:schemeClr val="bg1"/>
                </a:solidFill>
              </a:rPr>
              <a:t>Gastos de envío no incluido</a:t>
            </a:r>
          </a:p>
          <a:p>
            <a:endParaRPr lang="es-ES" dirty="0" smtClean="0">
              <a:solidFill>
                <a:schemeClr val="bg1"/>
              </a:solidFill>
            </a:endParaRPr>
          </a:p>
          <a:p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5" name="4 Imagen" descr="DSCF1626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500034" y="1285860"/>
            <a:ext cx="4568665" cy="37862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86380" y="1285860"/>
            <a:ext cx="3540620" cy="1057284"/>
          </a:xfrm>
        </p:spPr>
        <p:txBody>
          <a:bodyPr>
            <a:noAutofit/>
          </a:bodyPr>
          <a:lstStyle/>
          <a:p>
            <a:r>
              <a:rPr lang="es-ES" sz="4000" dirty="0" smtClean="0"/>
              <a:t>Paté de aceituna</a:t>
            </a:r>
            <a:endParaRPr lang="es-ES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5429256" y="2643182"/>
            <a:ext cx="3429000" cy="1920240"/>
          </a:xfrm>
        </p:spPr>
        <p:txBody>
          <a:bodyPr/>
          <a:lstStyle/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Peso aproximado: 105 gr.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Precio unidad: 2’20 €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IVA incluido.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Gastos de envío no incluidos.</a:t>
            </a:r>
          </a:p>
          <a:p>
            <a:endParaRPr lang="es-ES" dirty="0"/>
          </a:p>
        </p:txBody>
      </p:sp>
      <p:pic>
        <p:nvPicPr>
          <p:cNvPr id="9218" name="Picture 2" descr="http://1.bp.blogspot.com/-4sXOTyZxI6w/TsS6F-kT3gI/AAAAAAAAAcI/jdZuIcTG4xA/s1600/pat%25C3%25A9%2Bde%2Baceitunas%2B%25282%252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1428736"/>
            <a:ext cx="4762533" cy="3571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14942" y="1214422"/>
            <a:ext cx="3571876" cy="1057284"/>
          </a:xfrm>
        </p:spPr>
        <p:txBody>
          <a:bodyPr>
            <a:noAutofit/>
          </a:bodyPr>
          <a:lstStyle/>
          <a:p>
            <a:r>
              <a:rPr lang="es-ES" sz="4000" dirty="0" smtClean="0"/>
              <a:t>CARQUINYOLIS</a:t>
            </a:r>
            <a:endParaRPr lang="es-ES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5357818" y="2643182"/>
            <a:ext cx="3571900" cy="3429024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Peso aproximado: 200 gr.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Precio unidad: 3’50 €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IVA incluido.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Gastos de envío no incluidos.</a:t>
            </a:r>
          </a:p>
          <a:p>
            <a:endParaRPr lang="es-ES" dirty="0"/>
          </a:p>
        </p:txBody>
      </p:sp>
      <p:pic>
        <p:nvPicPr>
          <p:cNvPr id="4" name="3 Imagen" descr="DSCF162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21389977">
            <a:off x="755209" y="1344247"/>
            <a:ext cx="3889971" cy="3750620"/>
          </a:xfrm>
          <a:prstGeom prst="rect">
            <a:avLst/>
          </a:prstGeom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3504" y="1500174"/>
            <a:ext cx="3786182" cy="985846"/>
          </a:xfrm>
        </p:spPr>
        <p:txBody>
          <a:bodyPr>
            <a:noAutofit/>
          </a:bodyPr>
          <a:lstStyle/>
          <a:p>
            <a:r>
              <a:rPr lang="es-ES" sz="4000" dirty="0" smtClean="0"/>
              <a:t>Almendra tostada</a:t>
            </a:r>
            <a:endParaRPr lang="es-ES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5286380" y="2857496"/>
            <a:ext cx="3429000" cy="1920240"/>
          </a:xfrm>
        </p:spPr>
        <p:txBody>
          <a:bodyPr/>
          <a:lstStyle/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Peso aproximado: 150 gr.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Precio unidad: 2’50 €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IVA incluido.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Gastos de envío no incluidos.</a:t>
            </a:r>
          </a:p>
          <a:p>
            <a:endParaRPr lang="es-ES" dirty="0"/>
          </a:p>
        </p:txBody>
      </p:sp>
      <p:pic>
        <p:nvPicPr>
          <p:cNvPr id="2050" name="Picture 2" descr="C:\Users\Irina\Desktop\IMG-20130313-WA000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1428736"/>
            <a:ext cx="4667280" cy="35004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14942" y="1357298"/>
            <a:ext cx="3746032" cy="985846"/>
          </a:xfrm>
        </p:spPr>
        <p:txBody>
          <a:bodyPr>
            <a:noAutofit/>
          </a:bodyPr>
          <a:lstStyle/>
          <a:p>
            <a:r>
              <a:rPr lang="es-ES" sz="4000" dirty="0" smtClean="0"/>
              <a:t>Almendra bombón</a:t>
            </a:r>
            <a:endParaRPr lang="es-ES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5286380" y="2714620"/>
            <a:ext cx="3429000" cy="1920240"/>
          </a:xfrm>
        </p:spPr>
        <p:txBody>
          <a:bodyPr/>
          <a:lstStyle/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Peso aproximado: 150 gr.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Precio unidad: 2’50 €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IVA incluido.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Gastos de envío no incluidos.</a:t>
            </a:r>
          </a:p>
          <a:p>
            <a:endParaRPr lang="es-ES" dirty="0"/>
          </a:p>
        </p:txBody>
      </p:sp>
      <p:pic>
        <p:nvPicPr>
          <p:cNvPr id="4" name="3 Imagen" descr="DSCF162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21254604">
            <a:off x="913239" y="1326948"/>
            <a:ext cx="3744416" cy="3682778"/>
          </a:xfrm>
          <a:prstGeom prst="rect">
            <a:avLst/>
          </a:prstGeom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7818" y="1500174"/>
            <a:ext cx="3429000" cy="842970"/>
          </a:xfrm>
        </p:spPr>
        <p:txBody>
          <a:bodyPr>
            <a:noAutofit/>
          </a:bodyPr>
          <a:lstStyle/>
          <a:p>
            <a:r>
              <a:rPr lang="es-ES" sz="4000" dirty="0" smtClean="0"/>
              <a:t>Mezcla cóctel</a:t>
            </a:r>
            <a:endParaRPr lang="es-ES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5357818" y="2857496"/>
            <a:ext cx="3429024" cy="2714644"/>
          </a:xfrm>
        </p:spPr>
        <p:txBody>
          <a:bodyPr/>
          <a:lstStyle/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Peso aproximado: 150 gr.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Precio unidad: 1’20 €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IVA incluido.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Gastos de envío no incluidos.</a:t>
            </a:r>
          </a:p>
          <a:p>
            <a:endParaRPr lang="es-ES" dirty="0"/>
          </a:p>
        </p:txBody>
      </p:sp>
      <p:pic>
        <p:nvPicPr>
          <p:cNvPr id="2050" name="Picture 2" descr="C:\Users\Irina\Desktop\IMG-20130315-WA0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4214842" cy="41270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7818" y="1500174"/>
            <a:ext cx="3429000" cy="700094"/>
          </a:xfrm>
        </p:spPr>
        <p:txBody>
          <a:bodyPr>
            <a:normAutofit/>
          </a:bodyPr>
          <a:lstStyle/>
          <a:p>
            <a:r>
              <a:rPr lang="es-ES" sz="4000" dirty="0" smtClean="0"/>
              <a:t>pistachos</a:t>
            </a:r>
            <a:endParaRPr lang="es-ES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5429256" y="2643182"/>
            <a:ext cx="3429000" cy="1920240"/>
          </a:xfrm>
        </p:spPr>
        <p:txBody>
          <a:bodyPr/>
          <a:lstStyle/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Peso aproximado: 150 gr.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Precio unidad: 2’60 €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IVA incluido.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Gastos de envío no incluidos.</a:t>
            </a:r>
          </a:p>
          <a:p>
            <a:endParaRPr lang="es-ES" dirty="0"/>
          </a:p>
        </p:txBody>
      </p:sp>
      <p:pic>
        <p:nvPicPr>
          <p:cNvPr id="4" name="3 Imagen" descr="DSCF162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21244395">
            <a:off x="810871" y="1254766"/>
            <a:ext cx="3814223" cy="3840636"/>
          </a:xfrm>
          <a:prstGeom prst="rect">
            <a:avLst/>
          </a:prstGeom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3504" y="1214422"/>
            <a:ext cx="3754902" cy="1128722"/>
          </a:xfrm>
        </p:spPr>
        <p:txBody>
          <a:bodyPr>
            <a:noAutofit/>
          </a:bodyPr>
          <a:lstStyle/>
          <a:p>
            <a:r>
              <a:rPr lang="es-ES" sz="4000" dirty="0" smtClean="0"/>
              <a:t>Almendras garrapiñadas</a:t>
            </a:r>
            <a:endParaRPr lang="es-ES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5357818" y="2857496"/>
            <a:ext cx="3429000" cy="3097694"/>
          </a:xfrm>
        </p:spPr>
        <p:txBody>
          <a:bodyPr/>
          <a:lstStyle/>
          <a:p>
            <a:r>
              <a:rPr lang="es-ES" sz="1600" dirty="0" smtClean="0">
                <a:solidFill>
                  <a:schemeClr val="bg1"/>
                </a:solidFill>
              </a:rPr>
              <a:t>Peso aproximado: 150 gr</a:t>
            </a:r>
          </a:p>
          <a:p>
            <a:endParaRPr lang="es-ES" sz="1600" dirty="0" smtClean="0">
              <a:solidFill>
                <a:schemeClr val="bg1"/>
              </a:solidFill>
            </a:endParaRPr>
          </a:p>
          <a:p>
            <a:r>
              <a:rPr lang="es-ES" sz="1600" dirty="0" smtClean="0">
                <a:solidFill>
                  <a:schemeClr val="bg1"/>
                </a:solidFill>
              </a:rPr>
              <a:t>Precio por unidad: 2’60€</a:t>
            </a:r>
          </a:p>
          <a:p>
            <a:endParaRPr lang="es-ES" sz="1600" dirty="0" smtClean="0">
              <a:solidFill>
                <a:schemeClr val="bg1"/>
              </a:solidFill>
            </a:endParaRPr>
          </a:p>
          <a:p>
            <a:r>
              <a:rPr lang="es-ES" sz="1600" dirty="0" smtClean="0">
                <a:solidFill>
                  <a:schemeClr val="bg1"/>
                </a:solidFill>
              </a:rPr>
              <a:t>IVA incluido</a:t>
            </a:r>
          </a:p>
          <a:p>
            <a:endParaRPr lang="es-ES" sz="1600" dirty="0" smtClean="0">
              <a:solidFill>
                <a:schemeClr val="bg1"/>
              </a:solidFill>
            </a:endParaRPr>
          </a:p>
          <a:p>
            <a:r>
              <a:rPr lang="es-ES" sz="1600" dirty="0" smtClean="0">
                <a:solidFill>
                  <a:schemeClr val="bg1"/>
                </a:solidFill>
              </a:rPr>
              <a:t>Gastos de envío no incluido</a:t>
            </a:r>
          </a:p>
          <a:p>
            <a:endParaRPr lang="es-ES" dirty="0"/>
          </a:p>
        </p:txBody>
      </p:sp>
      <p:pic>
        <p:nvPicPr>
          <p:cNvPr id="3074" name="Picture 2" descr="C:\Users\Irina\Desktop\IMG-20130313-WA00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09533" y="1428736"/>
            <a:ext cx="4762533" cy="3571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7818" y="857232"/>
            <a:ext cx="3429000" cy="1557350"/>
          </a:xfrm>
        </p:spPr>
        <p:txBody>
          <a:bodyPr>
            <a:normAutofit/>
          </a:bodyPr>
          <a:lstStyle/>
          <a:p>
            <a:r>
              <a:rPr lang="es-ES" sz="4000" dirty="0" smtClean="0"/>
              <a:t>Avellana bombón</a:t>
            </a:r>
            <a:endParaRPr lang="es-ES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5357818" y="2786058"/>
            <a:ext cx="3429000" cy="1920240"/>
          </a:xfrm>
        </p:spPr>
        <p:txBody>
          <a:bodyPr/>
          <a:lstStyle/>
          <a:p>
            <a:r>
              <a:rPr lang="es-ES" sz="1600" dirty="0" smtClean="0">
                <a:solidFill>
                  <a:schemeClr val="bg1"/>
                </a:solidFill>
              </a:rPr>
              <a:t>Peso aproximado: 150 gr</a:t>
            </a:r>
          </a:p>
          <a:p>
            <a:endParaRPr lang="es-ES" sz="1600" dirty="0" smtClean="0">
              <a:solidFill>
                <a:schemeClr val="bg1"/>
              </a:solidFill>
            </a:endParaRPr>
          </a:p>
          <a:p>
            <a:r>
              <a:rPr lang="es-ES" sz="1600" dirty="0" smtClean="0">
                <a:solidFill>
                  <a:schemeClr val="bg1"/>
                </a:solidFill>
              </a:rPr>
              <a:t>Precio por unidad: 2’50€</a:t>
            </a:r>
          </a:p>
          <a:p>
            <a:endParaRPr lang="es-ES" sz="1600" dirty="0" smtClean="0">
              <a:solidFill>
                <a:schemeClr val="bg1"/>
              </a:solidFill>
            </a:endParaRPr>
          </a:p>
          <a:p>
            <a:r>
              <a:rPr lang="es-ES" sz="1600" dirty="0" smtClean="0">
                <a:solidFill>
                  <a:schemeClr val="bg1"/>
                </a:solidFill>
              </a:rPr>
              <a:t>IVA incluido</a:t>
            </a:r>
          </a:p>
          <a:p>
            <a:endParaRPr lang="es-ES" sz="1600" dirty="0" smtClean="0">
              <a:solidFill>
                <a:schemeClr val="bg1"/>
              </a:solidFill>
            </a:endParaRPr>
          </a:p>
          <a:p>
            <a:r>
              <a:rPr lang="es-ES" sz="1600" dirty="0" smtClean="0">
                <a:solidFill>
                  <a:schemeClr val="bg1"/>
                </a:solidFill>
              </a:rPr>
              <a:t>Gastos de envío no incluido</a:t>
            </a:r>
          </a:p>
          <a:p>
            <a:endParaRPr lang="es-ES" dirty="0"/>
          </a:p>
        </p:txBody>
      </p:sp>
      <p:pic>
        <p:nvPicPr>
          <p:cNvPr id="1026" name="Picture 2" descr="C:\Users\Irina\Desktop\IMG-20130315-WA000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1357322"/>
            <a:ext cx="4857753" cy="36433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7818" y="0"/>
            <a:ext cx="3429000" cy="2057400"/>
          </a:xfrm>
        </p:spPr>
        <p:txBody>
          <a:bodyPr>
            <a:normAutofit/>
          </a:bodyPr>
          <a:lstStyle/>
          <a:p>
            <a:r>
              <a:rPr lang="es-ES" sz="4000" dirty="0" smtClean="0"/>
              <a:t>LLAVEROS DE FIELTRO</a:t>
            </a:r>
            <a:endParaRPr lang="es-ES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5357818" y="2571744"/>
            <a:ext cx="3571900" cy="25717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</a:pPr>
            <a:r>
              <a:rPr lang="es-ES" sz="1800" dirty="0" smtClean="0">
                <a:solidFill>
                  <a:schemeClr val="bg1"/>
                </a:solidFill>
              </a:rPr>
              <a:t>Rellenos de algodón.</a:t>
            </a:r>
          </a:p>
          <a:p>
            <a:pPr>
              <a:lnSpc>
                <a:spcPct val="170000"/>
              </a:lnSpc>
            </a:pPr>
            <a:r>
              <a:rPr lang="es-ES" sz="1800" dirty="0" smtClean="0">
                <a:solidFill>
                  <a:schemeClr val="bg1"/>
                </a:solidFill>
              </a:rPr>
              <a:t>Peso aproximado: 5g.</a:t>
            </a:r>
          </a:p>
          <a:p>
            <a:pPr>
              <a:lnSpc>
                <a:spcPct val="170000"/>
              </a:lnSpc>
            </a:pPr>
            <a:r>
              <a:rPr lang="es-ES" sz="1800" dirty="0" smtClean="0">
                <a:solidFill>
                  <a:schemeClr val="bg1"/>
                </a:solidFill>
              </a:rPr>
              <a:t>Medidas: des de 5 cm hasta 10 cm.</a:t>
            </a:r>
          </a:p>
          <a:p>
            <a:pPr>
              <a:lnSpc>
                <a:spcPct val="170000"/>
              </a:lnSpc>
            </a:pPr>
            <a:r>
              <a:rPr lang="es-ES" sz="1800" dirty="0" smtClean="0">
                <a:solidFill>
                  <a:schemeClr val="bg1"/>
                </a:solidFill>
              </a:rPr>
              <a:t>Precio por unidad: 2 €</a:t>
            </a:r>
          </a:p>
          <a:p>
            <a:pPr>
              <a:lnSpc>
                <a:spcPct val="170000"/>
              </a:lnSpc>
            </a:pPr>
            <a:r>
              <a:rPr lang="es-ES" sz="1800" dirty="0" smtClean="0">
                <a:solidFill>
                  <a:schemeClr val="bg1"/>
                </a:solidFill>
              </a:rPr>
              <a:t>IVA incluido.</a:t>
            </a:r>
          </a:p>
          <a:p>
            <a:pPr>
              <a:lnSpc>
                <a:spcPct val="170000"/>
              </a:lnSpc>
            </a:pPr>
            <a:r>
              <a:rPr lang="es-ES" sz="1800" dirty="0" smtClean="0">
                <a:solidFill>
                  <a:schemeClr val="bg1"/>
                </a:solidFill>
              </a:rPr>
              <a:t>Gastos de envío no incluidos.</a:t>
            </a:r>
          </a:p>
          <a:p>
            <a:endParaRPr lang="es-ES" dirty="0"/>
          </a:p>
        </p:txBody>
      </p:sp>
      <p:pic>
        <p:nvPicPr>
          <p:cNvPr id="5" name="4 Imagen" descr="IMG_20130308_12483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45510" y="1428736"/>
            <a:ext cx="4826556" cy="36199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7818" y="285728"/>
            <a:ext cx="3429000" cy="20574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LLAVEROS</a:t>
            </a:r>
            <a:endParaRPr lang="es-ES" sz="36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5286380" y="2643182"/>
            <a:ext cx="4255000" cy="2574258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Hechos con lana y bolitas de plástico. 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Peso aproximado: 2g.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Medidas: des de 4 cm hasta 7 cm.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Precio por unidad: 1 €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IVA incluido.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Gastos de envío no incluidos.</a:t>
            </a:r>
          </a:p>
        </p:txBody>
      </p:sp>
      <p:pic>
        <p:nvPicPr>
          <p:cNvPr id="5" name="4 Imagen" descr="IMG_20130308_124931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28596" y="1285860"/>
            <a:ext cx="4572033" cy="38501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29256" y="0"/>
            <a:ext cx="3429000" cy="2057400"/>
          </a:xfrm>
        </p:spPr>
        <p:txBody>
          <a:bodyPr>
            <a:normAutofit/>
          </a:bodyPr>
          <a:lstStyle/>
          <a:p>
            <a:r>
              <a:rPr lang="es-ES" sz="4000" dirty="0" smtClean="0"/>
              <a:t>COLLARES</a:t>
            </a:r>
            <a:endParaRPr lang="es-ES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5429256" y="2285992"/>
            <a:ext cx="4286280" cy="321471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Hechos con cápsulas de </a:t>
            </a:r>
            <a:r>
              <a:rPr lang="es-ES" sz="1600" dirty="0" err="1" smtClean="0">
                <a:solidFill>
                  <a:schemeClr val="bg1"/>
                </a:solidFill>
              </a:rPr>
              <a:t>Nespresso</a:t>
            </a:r>
            <a:r>
              <a:rPr lang="es-ES" sz="1600" dirty="0" smtClean="0">
                <a:solidFill>
                  <a:schemeClr val="bg1"/>
                </a:solidFill>
              </a:rPr>
              <a:t> y 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bolitas de plástico.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Peso aproximado: 50g.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Medidas aproximadas: 50cm.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Precio por unidad: 2 €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IVA incluido.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Gastos de envío no incluidos.</a:t>
            </a:r>
          </a:p>
          <a:p>
            <a:endParaRPr lang="es-ES" dirty="0"/>
          </a:p>
        </p:txBody>
      </p:sp>
      <p:pic>
        <p:nvPicPr>
          <p:cNvPr id="5" name="4 Imagen" descr="IMG_20130308_125318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357158" y="1314044"/>
            <a:ext cx="4786346" cy="37580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7818" y="285728"/>
            <a:ext cx="3429000" cy="2057400"/>
          </a:xfrm>
        </p:spPr>
        <p:txBody>
          <a:bodyPr/>
          <a:lstStyle/>
          <a:p>
            <a:r>
              <a:rPr lang="es-ES" dirty="0" smtClean="0"/>
              <a:t>ANILLOS Y PENDIENTES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5286380" y="2571744"/>
            <a:ext cx="3857620" cy="3286148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Hechos con capsulas de </a:t>
            </a:r>
            <a:r>
              <a:rPr lang="es-ES" sz="1600" dirty="0" err="1" smtClean="0">
                <a:solidFill>
                  <a:schemeClr val="bg1"/>
                </a:solidFill>
              </a:rPr>
              <a:t>Nespresso</a:t>
            </a:r>
            <a:r>
              <a:rPr lang="es-ES" sz="160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Peso aproximado: 5g.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Medidas: des de 2 cm hasta 3 cm.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Precio anillos por unidad: 2 €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Precio pendientes por unidad: 3 €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IVA incluido.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Gastos de envío no incluidos.</a:t>
            </a:r>
          </a:p>
          <a:p>
            <a:endParaRPr lang="es-ES" dirty="0"/>
          </a:p>
        </p:txBody>
      </p:sp>
      <p:pic>
        <p:nvPicPr>
          <p:cNvPr id="5" name="4 Imagen" descr="IMG_20130308_125124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 rot="15883070">
            <a:off x="239429" y="1341063"/>
            <a:ext cx="4999037" cy="35065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7818" y="1214422"/>
            <a:ext cx="3429000" cy="985846"/>
          </a:xfrm>
        </p:spPr>
        <p:txBody>
          <a:bodyPr>
            <a:normAutofit/>
          </a:bodyPr>
          <a:lstStyle/>
          <a:p>
            <a:r>
              <a:rPr lang="es-ES" sz="4000" dirty="0" smtClean="0"/>
              <a:t>Broches</a:t>
            </a:r>
            <a:endParaRPr lang="es-ES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5286380" y="2500306"/>
            <a:ext cx="3500462" cy="278608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s-ES" sz="2600" dirty="0" smtClean="0">
                <a:solidFill>
                  <a:schemeClr val="bg1"/>
                </a:solidFill>
              </a:rPr>
              <a:t>Hechos con cápsulas de </a:t>
            </a:r>
            <a:r>
              <a:rPr lang="es-ES" sz="2600" dirty="0" err="1" smtClean="0">
                <a:solidFill>
                  <a:schemeClr val="bg1"/>
                </a:solidFill>
              </a:rPr>
              <a:t>Nespresso</a:t>
            </a:r>
            <a:r>
              <a:rPr lang="es-ES" sz="2600" dirty="0" smtClean="0">
                <a:solidFill>
                  <a:schemeClr val="bg1"/>
                </a:solidFill>
              </a:rPr>
              <a:t> .</a:t>
            </a:r>
          </a:p>
          <a:p>
            <a:pPr>
              <a:lnSpc>
                <a:spcPct val="170000"/>
              </a:lnSpc>
            </a:pPr>
            <a:r>
              <a:rPr lang="es-ES" sz="2600" dirty="0" smtClean="0">
                <a:solidFill>
                  <a:schemeClr val="bg1"/>
                </a:solidFill>
              </a:rPr>
              <a:t>Peso aproximado: 15g.</a:t>
            </a:r>
          </a:p>
          <a:p>
            <a:pPr>
              <a:lnSpc>
                <a:spcPct val="170000"/>
              </a:lnSpc>
            </a:pPr>
            <a:r>
              <a:rPr lang="es-ES" sz="2600" dirty="0" smtClean="0">
                <a:solidFill>
                  <a:schemeClr val="bg1"/>
                </a:solidFill>
              </a:rPr>
              <a:t>Medidas aproximadas: 7 cm.</a:t>
            </a:r>
          </a:p>
          <a:p>
            <a:pPr>
              <a:lnSpc>
                <a:spcPct val="170000"/>
              </a:lnSpc>
            </a:pPr>
            <a:r>
              <a:rPr lang="es-ES" sz="2600" dirty="0" smtClean="0">
                <a:solidFill>
                  <a:schemeClr val="bg1"/>
                </a:solidFill>
              </a:rPr>
              <a:t>Precio por unidad: 2 €</a:t>
            </a:r>
          </a:p>
          <a:p>
            <a:pPr>
              <a:lnSpc>
                <a:spcPct val="170000"/>
              </a:lnSpc>
            </a:pPr>
            <a:r>
              <a:rPr lang="es-ES" sz="2600" dirty="0" smtClean="0">
                <a:solidFill>
                  <a:schemeClr val="bg1"/>
                </a:solidFill>
              </a:rPr>
              <a:t>IVA incluido.</a:t>
            </a:r>
          </a:p>
          <a:p>
            <a:pPr>
              <a:lnSpc>
                <a:spcPct val="170000"/>
              </a:lnSpc>
            </a:pPr>
            <a:r>
              <a:rPr lang="es-ES" sz="2600" dirty="0" smtClean="0">
                <a:solidFill>
                  <a:schemeClr val="bg1"/>
                </a:solidFill>
              </a:rPr>
              <a:t>Gastos de envío no incluidos.</a:t>
            </a:r>
          </a:p>
          <a:p>
            <a:endParaRPr lang="es-ES" dirty="0"/>
          </a:p>
        </p:txBody>
      </p:sp>
      <p:pic>
        <p:nvPicPr>
          <p:cNvPr id="5" name="4 Imagen" descr="IMG_20130308_12502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85786" y="500042"/>
            <a:ext cx="3857634" cy="51435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29256" y="1214422"/>
            <a:ext cx="3429000" cy="842970"/>
          </a:xfrm>
        </p:spPr>
        <p:txBody>
          <a:bodyPr>
            <a:normAutofit/>
          </a:bodyPr>
          <a:lstStyle/>
          <a:p>
            <a:r>
              <a:rPr lang="es-ES" sz="4000" dirty="0" smtClean="0"/>
              <a:t>Peluche</a:t>
            </a:r>
            <a:endParaRPr lang="es-ES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5429256" y="2285992"/>
            <a:ext cx="3357586" cy="2928958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Hecho con hilo de fibra relleno con </a:t>
            </a:r>
            <a:r>
              <a:rPr lang="es-ES" sz="1600" dirty="0" err="1" smtClean="0">
                <a:solidFill>
                  <a:schemeClr val="bg1"/>
                </a:solidFill>
              </a:rPr>
              <a:t>boata</a:t>
            </a:r>
            <a:r>
              <a:rPr lang="es-ES" sz="160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Peso aproximado: 5g.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Medida aproximada: 10 cm.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Precio por unidad: 4 €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IVA incluido.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Gastos de envío no incluidos.</a:t>
            </a:r>
          </a:p>
          <a:p>
            <a:endParaRPr lang="es-ES" dirty="0"/>
          </a:p>
        </p:txBody>
      </p:sp>
      <p:pic>
        <p:nvPicPr>
          <p:cNvPr id="5" name="4 Imagen" descr="IMG_20130308_12533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28596" y="1357298"/>
            <a:ext cx="4786346" cy="35897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7818" y="642918"/>
            <a:ext cx="3429000" cy="1057284"/>
          </a:xfrm>
        </p:spPr>
        <p:txBody>
          <a:bodyPr>
            <a:normAutofit/>
          </a:bodyPr>
          <a:lstStyle/>
          <a:p>
            <a:r>
              <a:rPr lang="es-ES" sz="4000" dirty="0" smtClean="0"/>
              <a:t>ACEITE</a:t>
            </a:r>
            <a:endParaRPr lang="es-ES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5286380" y="2000240"/>
            <a:ext cx="3429024" cy="3071834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Aceite virgen extra.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Garrafa </a:t>
            </a:r>
            <a:r>
              <a:rPr lang="es-ES" sz="1600" smtClean="0">
                <a:solidFill>
                  <a:schemeClr val="bg1"/>
                </a:solidFill>
              </a:rPr>
              <a:t>de plástico.</a:t>
            </a:r>
            <a:endParaRPr lang="es-ES" sz="1600" dirty="0" smtClean="0">
              <a:solidFill>
                <a:schemeClr val="bg1"/>
              </a:solidFill>
            </a:endParaRP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Litros: 5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Peso aproximado: 5 Kg.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Precio unidad: 19’80 €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IVA incluido.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Gastos de envío no incluidos.</a:t>
            </a:r>
          </a:p>
          <a:p>
            <a:endParaRPr lang="es-ES" dirty="0"/>
          </a:p>
        </p:txBody>
      </p:sp>
      <p:pic>
        <p:nvPicPr>
          <p:cNvPr id="1026" name="Picture 2" descr="C:\Users\Irina\Desktop\IMG-20130313-WA0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71480"/>
            <a:ext cx="4018369" cy="53578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7818" y="785794"/>
            <a:ext cx="3429000" cy="985846"/>
          </a:xfrm>
        </p:spPr>
        <p:txBody>
          <a:bodyPr/>
          <a:lstStyle/>
          <a:p>
            <a:r>
              <a:rPr lang="es-ES" sz="4000" dirty="0" smtClean="0"/>
              <a:t>aceite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5357818" y="2285992"/>
            <a:ext cx="3286148" cy="3071834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Aceite virgen extra.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Botella de plástico.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Litros: 2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Peso aproximado: 2 Kg.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Precio unidad: 8’70 €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IVA incluido.</a:t>
            </a:r>
          </a:p>
          <a:p>
            <a:pPr>
              <a:lnSpc>
                <a:spcPct val="170000"/>
              </a:lnSpc>
            </a:pPr>
            <a:r>
              <a:rPr lang="es-ES" sz="1600" dirty="0" smtClean="0">
                <a:solidFill>
                  <a:schemeClr val="bg1"/>
                </a:solidFill>
              </a:rPr>
              <a:t>Gastos de envío no incluidos.</a:t>
            </a:r>
          </a:p>
          <a:p>
            <a:endParaRPr lang="es-ES" dirty="0"/>
          </a:p>
        </p:txBody>
      </p:sp>
      <p:pic>
        <p:nvPicPr>
          <p:cNvPr id="6" name="5 Imagen" descr="DSCF162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21427136">
            <a:off x="826371" y="1189981"/>
            <a:ext cx="3969913" cy="3897995"/>
          </a:xfrm>
          <a:prstGeom prst="rect">
            <a:avLst/>
          </a:prstGeom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233</TotalTime>
  <Words>521</Words>
  <Application>Microsoft Office PowerPoint</Application>
  <PresentationFormat>Presentación en pantalla (4:3)</PresentationFormat>
  <Paragraphs>127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Opulento</vt:lpstr>
      <vt:lpstr>CATáLOGO  DE  PRODUCTOS</vt:lpstr>
      <vt:lpstr>LLAVEROS DE FIELTRO</vt:lpstr>
      <vt:lpstr>LLAVEROS</vt:lpstr>
      <vt:lpstr>COLLARES</vt:lpstr>
      <vt:lpstr>ANILLOS Y PENDIENTES</vt:lpstr>
      <vt:lpstr>Broches</vt:lpstr>
      <vt:lpstr>Peluche</vt:lpstr>
      <vt:lpstr>ACEITE</vt:lpstr>
      <vt:lpstr>aceite</vt:lpstr>
      <vt:lpstr>VINAGRE DE MIEL</vt:lpstr>
      <vt:lpstr>Aceitunas arbequinas</vt:lpstr>
      <vt:lpstr>Paté de aceituna</vt:lpstr>
      <vt:lpstr>CARQUINYOLIS</vt:lpstr>
      <vt:lpstr>Almendra tostada</vt:lpstr>
      <vt:lpstr>Almendra bombón</vt:lpstr>
      <vt:lpstr>Mezcla cóctel</vt:lpstr>
      <vt:lpstr>pistachos</vt:lpstr>
      <vt:lpstr>Almendras garrapiñadas</vt:lpstr>
      <vt:lpstr>Avellana bombón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CATÀLEG DE PRODUCTES</dc:title>
  <dc:creator>Irina</dc:creator>
  <cp:lastModifiedBy>Irina</cp:lastModifiedBy>
  <cp:revision>42</cp:revision>
  <dcterms:created xsi:type="dcterms:W3CDTF">2013-02-22T12:35:37Z</dcterms:created>
  <dcterms:modified xsi:type="dcterms:W3CDTF">2013-03-15T14:25:05Z</dcterms:modified>
</cp:coreProperties>
</file>