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6F5E-1B23-44D8-B688-6DBA19C9727E}" type="datetimeFigureOut">
              <a:rPr lang="es-EC" smtClean="0"/>
              <a:t>16/04/2013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6802-2B69-4FA7-8DB1-9CC4807D12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805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6802-2B69-4FA7-8DB1-9CC4807D1289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661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6" y="4158508"/>
            <a:ext cx="2082832" cy="1790771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4 CuadroTexto"/>
          <p:cNvSpPr txBox="1"/>
          <p:nvPr/>
        </p:nvSpPr>
        <p:spPr>
          <a:xfrm>
            <a:off x="111561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1898708" y="7899"/>
            <a:ext cx="47615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6000" dirty="0" smtClean="0">
                <a:solidFill>
                  <a:schemeClr val="accent1"/>
                </a:solidFill>
                <a:latin typeface="Algerian" pitchFamily="82" charset="0"/>
                <a:cs typeface="Aharoni" pitchFamily="2" charset="-79"/>
              </a:rPr>
              <a:t>EJARI</a:t>
            </a:r>
          </a:p>
          <a:p>
            <a:pPr algn="ctr"/>
            <a:r>
              <a:rPr lang="es-EC" sz="2800" dirty="0" smtClean="0">
                <a:solidFill>
                  <a:srgbClr val="00B050"/>
                </a:solidFill>
                <a:latin typeface="Algerian" pitchFamily="82" charset="0"/>
                <a:cs typeface="Aharoni" pitchFamily="2" charset="-79"/>
              </a:rPr>
              <a:t>EMPRESA  DE JOVENES Artesanos INTILLACTA</a:t>
            </a:r>
            <a:endParaRPr lang="es-EC" sz="2800" dirty="0">
              <a:solidFill>
                <a:srgbClr val="00B050"/>
              </a:solidFill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1" y="2043137"/>
            <a:ext cx="2082832" cy="1699299"/>
          </a:xfrm>
          <a:prstGeom prst="snip2Diag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8" name="7 CuadroTexto"/>
          <p:cNvSpPr txBox="1"/>
          <p:nvPr/>
        </p:nvSpPr>
        <p:spPr>
          <a:xfrm>
            <a:off x="1138749" y="4804013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s-EC" sz="2800" dirty="0" smtClean="0">
                <a:solidFill>
                  <a:srgbClr val="FFFF00"/>
                </a:solidFill>
                <a:latin typeface="Algerian" pitchFamily="82" charset="0"/>
              </a:rPr>
              <a:t>          </a:t>
            </a:r>
          </a:p>
          <a:p>
            <a:pPr algn="ctr"/>
            <a:r>
              <a:rPr lang="es-EC" sz="2800" dirty="0" smtClean="0">
                <a:solidFill>
                  <a:srgbClr val="FFFF00"/>
                </a:solidFill>
                <a:latin typeface="Algerian" pitchFamily="82" charset="0"/>
              </a:rPr>
              <a:t>                 ‘‘</a:t>
            </a:r>
            <a:r>
              <a:rPr lang="es-EC" sz="2800" dirty="0">
                <a:solidFill>
                  <a:srgbClr val="FFFF00"/>
                </a:solidFill>
                <a:latin typeface="Algerian" pitchFamily="82" charset="0"/>
              </a:rPr>
              <a:t>LAS Bellas ARTESANIAS DE LA         </a:t>
            </a:r>
            <a:r>
              <a:rPr lang="es-EC" sz="2800" dirty="0" smtClean="0">
                <a:solidFill>
                  <a:srgbClr val="FFFF00"/>
                </a:solidFill>
                <a:latin typeface="Algerian" pitchFamily="82" charset="0"/>
              </a:rPr>
              <a:t>  AMAZONIA’’ </a:t>
            </a:r>
          </a:p>
          <a:p>
            <a:pPr algn="ctr"/>
            <a:r>
              <a:rPr lang="es-ES" sz="2800" dirty="0" smtClean="0">
                <a:solidFill>
                  <a:srgbClr val="002060"/>
                </a:solidFill>
                <a:latin typeface="Algerian" pitchFamily="82" charset="0"/>
              </a:rPr>
              <a:t>      Tena – napo - ecuador</a:t>
            </a:r>
            <a:endParaRPr lang="es-EC" sz="28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0" name="9 Doble onda"/>
          <p:cNvSpPr/>
          <p:nvPr/>
        </p:nvSpPr>
        <p:spPr>
          <a:xfrm>
            <a:off x="3243838" y="2251881"/>
            <a:ext cx="3716520" cy="2802011"/>
          </a:xfrm>
          <a:prstGeom prst="doubleWave">
            <a:avLst>
              <a:gd name="adj1" fmla="val 5459"/>
              <a:gd name="adj2" fmla="val 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</a:t>
            </a:r>
            <a:r>
              <a:rPr lang="es-ES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s-ES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Elaboramos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manillas, collares ,llaveros ,aretes,ctr.</a:t>
            </a:r>
          </a:p>
          <a:p>
            <a:endParaRPr lang="es-E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Estos diseños son hechos por los mismos estudiantes. 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s-EC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3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44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DJCOMP</dc:creator>
  <cp:lastModifiedBy>RAFAEL</cp:lastModifiedBy>
  <cp:revision>10</cp:revision>
  <dcterms:created xsi:type="dcterms:W3CDTF">2013-03-25T23:27:28Z</dcterms:created>
  <dcterms:modified xsi:type="dcterms:W3CDTF">2013-04-16T14:58:32Z</dcterms:modified>
</cp:coreProperties>
</file>