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B8EE-422C-4188-979E-3B83DAAF8500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6A3E-6184-48F5-9454-72A0DADE89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6668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B8EE-422C-4188-979E-3B83DAAF8500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6A3E-6184-48F5-9454-72A0DADE89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2502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B8EE-422C-4188-979E-3B83DAAF8500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6A3E-6184-48F5-9454-72A0DADE89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2579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B8EE-422C-4188-979E-3B83DAAF8500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6A3E-6184-48F5-9454-72A0DADE89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4133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B8EE-422C-4188-979E-3B83DAAF8500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6A3E-6184-48F5-9454-72A0DADE89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8797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B8EE-422C-4188-979E-3B83DAAF8500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6A3E-6184-48F5-9454-72A0DADE89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9852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B8EE-422C-4188-979E-3B83DAAF8500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6A3E-6184-48F5-9454-72A0DADE89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2379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B8EE-422C-4188-979E-3B83DAAF8500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6A3E-6184-48F5-9454-72A0DADE89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6017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B8EE-422C-4188-979E-3B83DAAF8500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6A3E-6184-48F5-9454-72A0DADE89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3471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B8EE-422C-4188-979E-3B83DAAF8500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6A3E-6184-48F5-9454-72A0DADE89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2217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B8EE-422C-4188-979E-3B83DAAF8500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6A3E-6184-48F5-9454-72A0DADE89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1307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FB8EE-422C-4188-979E-3B83DAAF8500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F6A3E-6184-48F5-9454-72A0DADE89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9265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21153358">
            <a:off x="1371600" y="3886200"/>
            <a:ext cx="6400800" cy="1752600"/>
          </a:xfrm>
        </p:spPr>
        <p:txBody>
          <a:bodyPr/>
          <a:lstStyle/>
          <a:p>
            <a:r>
              <a:rPr lang="es-ES" dirty="0" err="1" smtClean="0"/>
              <a:t>Coopertiva</a:t>
            </a:r>
            <a:r>
              <a:rPr lang="es-ES" dirty="0" smtClean="0"/>
              <a:t> formada por los alumnos de 3 de ESO del colegio </a:t>
            </a:r>
            <a:r>
              <a:rPr lang="es-ES" dirty="0" err="1" smtClean="0"/>
              <a:t>Iale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475656" y="980728"/>
            <a:ext cx="60083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i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Darth</a:t>
            </a:r>
            <a:r>
              <a:rPr lang="es-ES" sz="9600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s-ES" sz="9600" b="1" i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Coop</a:t>
            </a:r>
            <a:endParaRPr lang="es-ES" sz="9600" b="1" i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77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s-ES" b="1" i="1" u="sng" dirty="0" smtClean="0"/>
              <a:t>Productos</a:t>
            </a:r>
            <a:endParaRPr lang="es-ES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lang="es-ES" dirty="0" smtClean="0"/>
              <a:t>Quesos de </a:t>
            </a:r>
            <a:r>
              <a:rPr lang="es-ES" dirty="0" err="1" smtClean="0"/>
              <a:t>Catí</a:t>
            </a:r>
            <a:endParaRPr lang="es-ES" dirty="0" smtClean="0"/>
          </a:p>
          <a:p>
            <a:r>
              <a:rPr lang="es-ES" dirty="0" smtClean="0"/>
              <a:t>Turrones y Peladillas de Casinos     Artesanos     </a:t>
            </a:r>
          </a:p>
          <a:p>
            <a:r>
              <a:rPr lang="es-ES" dirty="0" smtClean="0"/>
              <a:t>Pulseras</a:t>
            </a:r>
          </a:p>
          <a:p>
            <a:r>
              <a:rPr lang="es-ES" dirty="0" smtClean="0"/>
              <a:t>Broches </a:t>
            </a:r>
            <a:endParaRPr lang="es-ES" dirty="0"/>
          </a:p>
        </p:txBody>
      </p:sp>
      <p:sp>
        <p:nvSpPr>
          <p:cNvPr id="4" name="3 Cerrar llave"/>
          <p:cNvSpPr/>
          <p:nvPr/>
        </p:nvSpPr>
        <p:spPr>
          <a:xfrm>
            <a:off x="6012160" y="1700808"/>
            <a:ext cx="504056" cy="2304256"/>
          </a:xfrm>
          <a:prstGeom prst="rightBrace">
            <a:avLst>
              <a:gd name="adj1" fmla="val 110714"/>
              <a:gd name="adj2" fmla="val 361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41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s-ES" b="1" i="1" u="sng" dirty="0" smtClean="0"/>
              <a:t>Quesos de </a:t>
            </a:r>
            <a:r>
              <a:rPr lang="es-ES" b="1" i="1" u="sng" dirty="0" err="1" smtClean="0"/>
              <a:t>Catí</a:t>
            </a:r>
            <a:endParaRPr lang="es-ES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elaboran con leche procedente de nuestras explotaciones lo que nos permite conocer y controlar la calidad de la leche y así poder elaborar queso curado de gran calidad, cuyo poder alimenticio y sabor es superior a otros productos fabricados con sistemas industriales.</a:t>
            </a:r>
          </a:p>
        </p:txBody>
      </p:sp>
      <p:pic>
        <p:nvPicPr>
          <p:cNvPr id="1026" name="Picture 2" descr="Leche cru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7" y="4869160"/>
            <a:ext cx="159248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03359"/>
            <a:ext cx="1944216" cy="2021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175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Tronchón de oveja</a:t>
            </a:r>
          </a:p>
          <a:p>
            <a:r>
              <a:rPr lang="es-ES" dirty="0" smtClean="0"/>
              <a:t>Tronchó de cabra</a:t>
            </a:r>
          </a:p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s-ES" b="1" i="1" u="sng" dirty="0" smtClean="0"/>
              <a:t>Quesos de </a:t>
            </a:r>
            <a:r>
              <a:rPr lang="es-ES" b="1" i="1" u="sng" dirty="0" err="1" smtClean="0"/>
              <a:t>Catí</a:t>
            </a:r>
            <a:endParaRPr lang="es-ES" b="1" i="1" u="sng" dirty="0"/>
          </a:p>
        </p:txBody>
      </p:sp>
    </p:spTree>
    <p:extLst>
      <p:ext uri="{BB962C8B-B14F-4D97-AF65-F5344CB8AC3E}">
        <p14:creationId xmlns:p14="http://schemas.microsoft.com/office/powerpoint/2010/main" xmlns="" val="314786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Excelentes turrones de almendra fabricados en Casinos, </a:t>
            </a:r>
            <a:r>
              <a:rPr lang="es-ES" dirty="0" smtClean="0"/>
              <a:t>Valencia. Los </a:t>
            </a:r>
            <a:r>
              <a:rPr lang="es-ES" dirty="0"/>
              <a:t>turrones de Casinos son ideales para las fiestas de navidad, aunque pueden consumirse durante todo el año como un excelente dulce que es.</a:t>
            </a:r>
          </a:p>
          <a:p>
            <a:endParaRPr lang="es-E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s-ES" b="1" i="1" u="sng" dirty="0" smtClean="0"/>
              <a:t>Turrones de Casinos</a:t>
            </a:r>
            <a:endParaRPr lang="es-ES" b="1" i="1" u="sng" dirty="0"/>
          </a:p>
        </p:txBody>
      </p:sp>
    </p:spTree>
    <p:extLst>
      <p:ext uri="{BB962C8B-B14F-4D97-AF65-F5344CB8AC3E}">
        <p14:creationId xmlns:p14="http://schemas.microsoft.com/office/powerpoint/2010/main" xmlns="" val="4277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Turrón de yema </a:t>
            </a:r>
          </a:p>
          <a:p>
            <a:r>
              <a:rPr lang="es-ES" dirty="0" smtClean="0"/>
              <a:t>Turrón de yema tostada</a:t>
            </a:r>
          </a:p>
          <a:p>
            <a:r>
              <a:rPr lang="es-ES" dirty="0" smtClean="0"/>
              <a:t>Turrón de yema tostada con nueces</a:t>
            </a:r>
          </a:p>
          <a:p>
            <a:r>
              <a:rPr lang="es-ES" dirty="0" smtClean="0"/>
              <a:t>Turrón de Alicante</a:t>
            </a:r>
          </a:p>
          <a:p>
            <a:r>
              <a:rPr lang="es-ES" dirty="0" smtClean="0"/>
              <a:t>Turrón de chocolate con almendra</a:t>
            </a:r>
          </a:p>
          <a:p>
            <a:r>
              <a:rPr lang="es-ES" dirty="0" smtClean="0"/>
              <a:t>Turrón blando</a:t>
            </a:r>
          </a:p>
          <a:p>
            <a:r>
              <a:rPr lang="es-ES" dirty="0" smtClean="0"/>
              <a:t>Peladillas clásicas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s-ES" b="1" i="1" u="sng" dirty="0" smtClean="0"/>
              <a:t>Turrones de Casinos</a:t>
            </a:r>
            <a:endParaRPr lang="es-ES" b="1" i="1" u="sng" dirty="0"/>
          </a:p>
        </p:txBody>
      </p:sp>
      <p:pic>
        <p:nvPicPr>
          <p:cNvPr id="4098" name="Picture 2" descr="http://www.peladillasyturrones.com/gestion/imagenesges/det/14248177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0672" y="5513006"/>
            <a:ext cx="2022194" cy="134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peladillasyturrones.com/gestion/imagenesges/det/120546177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6181" y="4414514"/>
            <a:ext cx="3018679" cy="200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4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150</Words>
  <Application>Microsoft Office PowerPoint</Application>
  <PresentationFormat>Presentación en pantalla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Productos</vt:lpstr>
      <vt:lpstr>Quesos de Catí</vt:lpstr>
      <vt:lpstr>Quesos de Catí</vt:lpstr>
      <vt:lpstr>Turrones de Casinos</vt:lpstr>
      <vt:lpstr>Turrones de Casinos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</dc:creator>
  <cp:lastModifiedBy>nombre</cp:lastModifiedBy>
  <cp:revision>5</cp:revision>
  <dcterms:created xsi:type="dcterms:W3CDTF">2013-02-06T16:28:28Z</dcterms:created>
  <dcterms:modified xsi:type="dcterms:W3CDTF">2013-03-14T09:37:58Z</dcterms:modified>
</cp:coreProperties>
</file>