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D930E-E877-4715-B154-BFA8D242D43F}" type="datetimeFigureOut">
              <a:rPr lang="es-EC" smtClean="0"/>
              <a:t>22/02/2013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0ECF6-BC0B-492F-8F48-C86D2A2AB96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568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ECF6-BC0B-492F-8F48-C86D2A2AB96E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41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0F427-735D-4D35-B6F8-637B69F12C0F}" type="datetimeFigureOut">
              <a:rPr lang="es-EC" smtClean="0"/>
              <a:pPr/>
              <a:t>22/02/2013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4895B-C0F6-46B9-B737-F0BE03D3EBA4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0F427-735D-4D35-B6F8-637B69F12C0F}" type="datetimeFigureOut">
              <a:rPr lang="es-EC" smtClean="0"/>
              <a:pPr/>
              <a:t>22/02/2013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4895B-C0F6-46B9-B737-F0BE03D3EB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0F427-735D-4D35-B6F8-637B69F12C0F}" type="datetimeFigureOut">
              <a:rPr lang="es-EC" smtClean="0"/>
              <a:pPr/>
              <a:t>22/02/2013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4895B-C0F6-46B9-B737-F0BE03D3EB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0F427-735D-4D35-B6F8-637B69F12C0F}" type="datetimeFigureOut">
              <a:rPr lang="es-EC" smtClean="0"/>
              <a:pPr/>
              <a:t>22/02/2013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4895B-C0F6-46B9-B737-F0BE03D3EB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0F427-735D-4D35-B6F8-637B69F12C0F}" type="datetimeFigureOut">
              <a:rPr lang="es-EC" smtClean="0"/>
              <a:pPr/>
              <a:t>22/02/2013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4895B-C0F6-46B9-B737-F0BE03D3EBA4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0F427-735D-4D35-B6F8-637B69F12C0F}" type="datetimeFigureOut">
              <a:rPr lang="es-EC" smtClean="0"/>
              <a:pPr/>
              <a:t>22/02/2013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4895B-C0F6-46B9-B737-F0BE03D3EB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0F427-735D-4D35-B6F8-637B69F12C0F}" type="datetimeFigureOut">
              <a:rPr lang="es-EC" smtClean="0"/>
              <a:pPr/>
              <a:t>22/02/2013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4895B-C0F6-46B9-B737-F0BE03D3EBA4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0F427-735D-4D35-B6F8-637B69F12C0F}" type="datetimeFigureOut">
              <a:rPr lang="es-EC" smtClean="0"/>
              <a:pPr/>
              <a:t>22/02/2013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4895B-C0F6-46B9-B737-F0BE03D3EB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0F427-735D-4D35-B6F8-637B69F12C0F}" type="datetimeFigureOut">
              <a:rPr lang="es-EC" smtClean="0"/>
              <a:pPr/>
              <a:t>22/02/2013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4895B-C0F6-46B9-B737-F0BE03D3EB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0F427-735D-4D35-B6F8-637B69F12C0F}" type="datetimeFigureOut">
              <a:rPr lang="es-EC" smtClean="0"/>
              <a:pPr/>
              <a:t>22/02/2013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4895B-C0F6-46B9-B737-F0BE03D3EB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AF0F427-735D-4D35-B6F8-637B69F12C0F}" type="datetimeFigureOut">
              <a:rPr lang="es-EC" smtClean="0"/>
              <a:pPr/>
              <a:t>22/02/2013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5E4895B-C0F6-46B9-B737-F0BE03D3EB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AF0F427-735D-4D35-B6F8-637B69F12C0F}" type="datetimeFigureOut">
              <a:rPr lang="es-EC" smtClean="0"/>
              <a:pPr/>
              <a:t>22/02/2013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5E4895B-C0F6-46B9-B737-F0BE03D3EBA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1128" y="116632"/>
            <a:ext cx="6389224" cy="151216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endParaRPr lang="es-EC" sz="9600" dirty="0" smtClean="0"/>
          </a:p>
          <a:p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179512" y="2928934"/>
            <a:ext cx="8964488" cy="156966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woPt" dir="t"/>
            </a:scene3d>
            <a:sp3d prstMaterial="softEdge"/>
          </a:bodyPr>
          <a:lstStyle/>
          <a:p>
            <a:pPr algn="ctr"/>
            <a:endParaRPr lang="es-ES" sz="9600" b="1" cap="all" spc="0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LOGOTIPO M"/>
          <p:cNvPicPr>
            <a:picLocks noChangeAspect="1" noChangeArrowheads="1"/>
          </p:cNvPicPr>
          <p:nvPr/>
        </p:nvPicPr>
        <p:blipFill>
          <a:blip r:embed="rId2"/>
          <a:srcRect l="20128" t="16611" r="9332" b="26476"/>
          <a:stretch>
            <a:fillRect/>
          </a:stretch>
        </p:blipFill>
        <p:spPr bwMode="auto">
          <a:xfrm>
            <a:off x="1351128" y="116632"/>
            <a:ext cx="6389224" cy="1512168"/>
          </a:xfrm>
          <a:prstGeom prst="rect">
            <a:avLst/>
          </a:prstGeom>
          <a:noFill/>
          <a:ln w="38100" algn="in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1027" name="Picture 3" descr="DSC01858"/>
          <p:cNvPicPr>
            <a:picLocks noChangeAspect="1" noChangeArrowheads="1"/>
          </p:cNvPicPr>
          <p:nvPr/>
        </p:nvPicPr>
        <p:blipFill>
          <a:blip r:embed="rId3" cstate="print"/>
          <a:srcRect l="10704" t="3415" r="24809" b="8240"/>
          <a:stretch>
            <a:fillRect/>
          </a:stretch>
        </p:blipFill>
        <p:spPr bwMode="auto">
          <a:xfrm>
            <a:off x="1857356" y="2492896"/>
            <a:ext cx="2210588" cy="1644123"/>
          </a:xfrm>
          <a:prstGeom prst="rect">
            <a:avLst/>
          </a:prstGeom>
          <a:noFill/>
          <a:ln w="12700" algn="in">
            <a:solidFill>
              <a:srgbClr val="00B050"/>
            </a:solidFill>
            <a:miter lim="800000"/>
            <a:headEnd/>
            <a:tailEnd/>
          </a:ln>
          <a:effectLst>
            <a:outerShdw dist="99190" dir="3011666" algn="ctr" rotWithShape="0">
              <a:srgbClr val="800000">
                <a:alpha val="50000"/>
              </a:srgbClr>
            </a:outerShdw>
          </a:effectLst>
        </p:spPr>
      </p:pic>
      <p:pic>
        <p:nvPicPr>
          <p:cNvPr id="1028" name="Picture 4" descr="MARY-DO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096283"/>
            <a:ext cx="2541587" cy="423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DSC01833"/>
          <p:cNvPicPr>
            <a:picLocks noChangeAspect="1" noChangeArrowheads="1"/>
          </p:cNvPicPr>
          <p:nvPr/>
        </p:nvPicPr>
        <p:blipFill>
          <a:blip r:embed="rId5" cstate="print"/>
          <a:srcRect t="16080"/>
          <a:stretch>
            <a:fillRect/>
          </a:stretch>
        </p:blipFill>
        <p:spPr bwMode="auto">
          <a:xfrm>
            <a:off x="179512" y="2857691"/>
            <a:ext cx="1639762" cy="1640903"/>
          </a:xfrm>
          <a:prstGeom prst="rect">
            <a:avLst/>
          </a:prstGeom>
          <a:noFill/>
          <a:ln w="12700" algn="in">
            <a:solidFill>
              <a:srgbClr val="008000"/>
            </a:solidFill>
            <a:miter lim="800000"/>
            <a:headEnd/>
            <a:tailEnd/>
          </a:ln>
          <a:effectLst>
            <a:outerShdw dist="99190" dir="3011666" algn="ctr" rotWithShape="0">
              <a:srgbClr val="800000">
                <a:alpha val="50000"/>
              </a:srgbClr>
            </a:outerShdw>
          </a:effectLst>
        </p:spPr>
      </p:pic>
      <p:pic>
        <p:nvPicPr>
          <p:cNvPr id="1031" name="Picture 7" descr="DSC01783"/>
          <p:cNvPicPr>
            <a:picLocks noChangeAspect="1" noChangeArrowheads="1"/>
          </p:cNvPicPr>
          <p:nvPr/>
        </p:nvPicPr>
        <p:blipFill>
          <a:blip r:embed="rId6" cstate="print"/>
          <a:srcRect l="18166"/>
          <a:stretch>
            <a:fillRect/>
          </a:stretch>
        </p:blipFill>
        <p:spPr bwMode="auto">
          <a:xfrm>
            <a:off x="1619671" y="4214819"/>
            <a:ext cx="2448273" cy="1734462"/>
          </a:xfrm>
          <a:prstGeom prst="rect">
            <a:avLst/>
          </a:prstGeom>
          <a:noFill/>
          <a:ln w="12700" algn="in">
            <a:solidFill>
              <a:srgbClr val="008000"/>
            </a:solidFill>
            <a:miter lim="800000"/>
            <a:headEnd/>
            <a:tailEnd/>
          </a:ln>
          <a:effectLst>
            <a:outerShdw dist="99190" dir="3011666" algn="ctr" rotWithShape="0">
              <a:srgbClr val="800000">
                <a:alpha val="50000"/>
              </a:srgbClr>
            </a:outerShdw>
          </a:effectLst>
        </p:spPr>
      </p:pic>
      <p:pic>
        <p:nvPicPr>
          <p:cNvPr id="1032" name="Picture 8" descr="DSC018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857691"/>
            <a:ext cx="1796921" cy="1841503"/>
          </a:xfrm>
          <a:prstGeom prst="rect">
            <a:avLst/>
          </a:prstGeom>
          <a:noFill/>
          <a:ln w="12700" algn="in">
            <a:solidFill>
              <a:srgbClr val="008000"/>
            </a:solidFill>
            <a:miter lim="800000"/>
            <a:headEnd/>
            <a:tailEnd/>
          </a:ln>
          <a:effectLst>
            <a:outerShdw dist="99190" dir="3011666" algn="ctr" rotWithShape="0">
              <a:srgbClr val="8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7" y="285728"/>
            <a:ext cx="5040561" cy="1271064"/>
          </a:xfrm>
        </p:spPr>
        <p:txBody>
          <a:bodyPr/>
          <a:lstStyle/>
          <a:p>
            <a:pPr algn="ctr"/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3246060" cy="4464496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s-EC" dirty="0"/>
              <a:t> </a:t>
            </a:r>
            <a:endParaRPr lang="es-EC" sz="2300" dirty="0"/>
          </a:p>
          <a:p>
            <a:pPr marL="68580" indent="0">
              <a:buNone/>
            </a:pPr>
            <a:r>
              <a:rPr lang="es-EC" sz="2300" dirty="0"/>
              <a:t>Diseño en chaquiras negras y </a:t>
            </a:r>
          </a:p>
          <a:p>
            <a:pPr marL="68580" indent="0">
              <a:buNone/>
            </a:pPr>
            <a:r>
              <a:rPr lang="es-EC" sz="2300" dirty="0"/>
              <a:t>muranos verdes. </a:t>
            </a:r>
          </a:p>
          <a:p>
            <a:pPr marL="68580" indent="0">
              <a:buNone/>
            </a:pPr>
            <a:r>
              <a:rPr lang="es-EC" sz="2300" dirty="0"/>
              <a:t> </a:t>
            </a:r>
          </a:p>
          <a:p>
            <a:r>
              <a:rPr lang="es-EC" sz="2300" dirty="0"/>
              <a:t>¨ </a:t>
            </a:r>
            <a:r>
              <a:rPr lang="es-EC" sz="2300" b="1" dirty="0"/>
              <a:t>Pulsera </a:t>
            </a:r>
            <a:endParaRPr lang="es-EC" sz="2300" dirty="0"/>
          </a:p>
          <a:p>
            <a:pPr marL="68580" indent="0">
              <a:buNone/>
            </a:pPr>
            <a:r>
              <a:rPr lang="es-EC" sz="2300" dirty="0"/>
              <a:t>         Cód. 001</a:t>
            </a:r>
          </a:p>
          <a:p>
            <a:pPr marL="68580" indent="0">
              <a:buNone/>
            </a:pPr>
            <a:r>
              <a:rPr lang="es-EC" sz="2300" dirty="0"/>
              <a:t>         P. NORMAL $2,00</a:t>
            </a:r>
          </a:p>
          <a:p>
            <a:r>
              <a:rPr lang="es-EC" sz="2300" dirty="0"/>
              <a:t>¨ </a:t>
            </a:r>
            <a:r>
              <a:rPr lang="es-EC" sz="2300" b="1" dirty="0"/>
              <a:t>Anillo</a:t>
            </a:r>
            <a:endParaRPr lang="es-EC" sz="2300" dirty="0"/>
          </a:p>
          <a:p>
            <a:pPr marL="68580" indent="0">
              <a:buNone/>
            </a:pPr>
            <a:r>
              <a:rPr lang="es-EC" sz="2300" dirty="0"/>
              <a:t>         Cód. 002</a:t>
            </a:r>
          </a:p>
          <a:p>
            <a:pPr marL="68580" indent="0">
              <a:buNone/>
            </a:pPr>
            <a:r>
              <a:rPr lang="es-EC" sz="2300" dirty="0"/>
              <a:t>         P. NORMAL $1,50</a:t>
            </a:r>
          </a:p>
          <a:p>
            <a:pPr marL="68580" indent="0">
              <a:buNone/>
            </a:pP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18457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SC01800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r="37483" b="32625"/>
          <a:stretch>
            <a:fillRect/>
          </a:stretch>
        </p:blipFill>
        <p:spPr bwMode="auto">
          <a:xfrm>
            <a:off x="4211960" y="2060847"/>
            <a:ext cx="1708150" cy="1512887"/>
          </a:xfrm>
          <a:prstGeom prst="roundRect">
            <a:avLst>
              <a:gd name="adj" fmla="val 16667"/>
            </a:avLst>
          </a:prstGeom>
          <a:noFill/>
          <a:ln w="38100" algn="in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DSC018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0" t="29568" r="7553" b="17393"/>
          <a:stretch>
            <a:fillRect/>
          </a:stretch>
        </p:blipFill>
        <p:spPr bwMode="auto">
          <a:xfrm>
            <a:off x="4504060" y="3789040"/>
            <a:ext cx="1123950" cy="1247775"/>
          </a:xfrm>
          <a:prstGeom prst="roundRect">
            <a:avLst>
              <a:gd name="adj" fmla="val 16667"/>
            </a:avLst>
          </a:prstGeom>
          <a:noFill/>
          <a:ln w="38100" algn="in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11960" y="5589241"/>
            <a:ext cx="2592288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Medium Cond" pitchFamily="34" charset="0"/>
                <a:cs typeface="Arial" pitchFamily="34" charset="0"/>
              </a:rPr>
              <a:t>Celular: 0998874077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Medium Cond" pitchFamily="34" charset="0"/>
                <a:cs typeface="Arial" pitchFamily="34" charset="0"/>
              </a:rPr>
              <a:t>Dirección: AV. Jumandy y Gloria Palacios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Medium Cond" pitchFamily="34" charset="0"/>
                <a:cs typeface="Arial" pitchFamily="34" charset="0"/>
              </a:rPr>
              <a:t>Correo: creamauni@hotmail.es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DSC017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6" r="8080" b="9203"/>
          <a:stretch>
            <a:fillRect/>
          </a:stretch>
        </p:blipFill>
        <p:spPr bwMode="auto">
          <a:xfrm rot="5400000">
            <a:off x="6020294" y="3158485"/>
            <a:ext cx="3598862" cy="2255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476672"/>
            <a:ext cx="4320480" cy="1296144"/>
          </a:xfrm>
        </p:spPr>
        <p:txBody>
          <a:bodyPr/>
          <a:lstStyle/>
          <a:p>
            <a:pPr algn="ctr"/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914400" y="1783560"/>
            <a:ext cx="3657600" cy="457200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s-EC" dirty="0"/>
              <a:t> </a:t>
            </a:r>
          </a:p>
          <a:p>
            <a:pPr marL="68580" indent="0">
              <a:buNone/>
            </a:pPr>
            <a:r>
              <a:rPr lang="es-EC" sz="2100" dirty="0">
                <a:latin typeface="Calibri" pitchFamily="34" charset="0"/>
              </a:rPr>
              <a:t>Diseño en chaquiras grises y </a:t>
            </a:r>
          </a:p>
          <a:p>
            <a:pPr marL="68580" indent="0">
              <a:buNone/>
            </a:pPr>
            <a:r>
              <a:rPr lang="es-EC" sz="2100" dirty="0">
                <a:latin typeface="Calibri" pitchFamily="34" charset="0"/>
              </a:rPr>
              <a:t>muranos naranja y también </a:t>
            </a:r>
          </a:p>
          <a:p>
            <a:pPr marL="68580" indent="0">
              <a:buNone/>
            </a:pPr>
            <a:r>
              <a:rPr lang="es-EC" sz="2100" dirty="0">
                <a:latin typeface="Calibri" pitchFamily="34" charset="0"/>
              </a:rPr>
              <a:t>hermosas perlas de color </a:t>
            </a:r>
          </a:p>
          <a:p>
            <a:pPr marL="68580" indent="0">
              <a:buNone/>
            </a:pPr>
            <a:r>
              <a:rPr lang="es-EC" sz="2100" dirty="0">
                <a:latin typeface="Calibri" pitchFamily="34" charset="0"/>
              </a:rPr>
              <a:t>naranja.</a:t>
            </a:r>
          </a:p>
          <a:p>
            <a:pPr marL="68580" indent="0">
              <a:buNone/>
            </a:pPr>
            <a:r>
              <a:rPr lang="es-EC" sz="2100" dirty="0"/>
              <a:t> </a:t>
            </a:r>
          </a:p>
          <a:p>
            <a:r>
              <a:rPr lang="es-EC" dirty="0"/>
              <a:t>¨ </a:t>
            </a:r>
            <a:r>
              <a:rPr lang="es-EC" sz="2300" b="1" dirty="0"/>
              <a:t>Pulsera </a:t>
            </a:r>
            <a:endParaRPr lang="es-EC" sz="2300" dirty="0"/>
          </a:p>
          <a:p>
            <a:pPr marL="68580" indent="0">
              <a:buNone/>
            </a:pPr>
            <a:r>
              <a:rPr lang="es-EC" sz="2300" dirty="0"/>
              <a:t>         Cód. 001</a:t>
            </a:r>
          </a:p>
          <a:p>
            <a:pPr marL="68580" indent="0">
              <a:buNone/>
            </a:pPr>
            <a:r>
              <a:rPr lang="es-EC" sz="2300" dirty="0"/>
              <a:t>         P. NORMAL $2,00</a:t>
            </a:r>
          </a:p>
          <a:p>
            <a:r>
              <a:rPr lang="es-EC" sz="2300" dirty="0"/>
              <a:t>¨ </a:t>
            </a:r>
            <a:r>
              <a:rPr lang="es-EC" sz="2300" b="1" dirty="0"/>
              <a:t>Anillo</a:t>
            </a:r>
            <a:endParaRPr lang="es-EC" sz="2300" dirty="0"/>
          </a:p>
          <a:p>
            <a:pPr marL="68580" indent="0">
              <a:buNone/>
            </a:pPr>
            <a:r>
              <a:rPr lang="es-EC" sz="2300" dirty="0"/>
              <a:t>         Cód. 002</a:t>
            </a:r>
          </a:p>
          <a:p>
            <a:pPr marL="68580" indent="0">
              <a:buNone/>
            </a:pPr>
            <a:r>
              <a:rPr lang="es-EC" sz="2300" dirty="0"/>
              <a:t>         P. NORMAL $1,50</a:t>
            </a:r>
          </a:p>
          <a:p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432048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16" y="2211969"/>
            <a:ext cx="215490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17" y="3864616"/>
            <a:ext cx="215490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48" y="2439450"/>
            <a:ext cx="1973139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236296" y="1484784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B0F0"/>
                </a:solidFill>
              </a:rPr>
              <a:t>CREACIÓN Y DISEÑO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33316" y="5661249"/>
            <a:ext cx="2154909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Medium Cond" pitchFamily="34" charset="0"/>
                <a:cs typeface="Arial" pitchFamily="34" charset="0"/>
              </a:rPr>
              <a:t>Celular: 0998874077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Medium Cond" pitchFamily="34" charset="0"/>
                <a:cs typeface="Arial" pitchFamily="34" charset="0"/>
              </a:rPr>
              <a:t>Dirección: AV. Jumandy y Gloria Palacios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Medium Cond" pitchFamily="34" charset="0"/>
                <a:cs typeface="Arial" pitchFamily="34" charset="0"/>
              </a:rPr>
              <a:t>Correo: creamauni@hotmail.es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512064"/>
            <a:ext cx="3384376" cy="1188744"/>
          </a:xfrm>
        </p:spPr>
        <p:txBody>
          <a:bodyPr/>
          <a:lstStyle/>
          <a:p>
            <a:pPr algn="ctr"/>
            <a:endParaRPr lang="es-EC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381642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27584" y="1720840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r>
              <a:rPr lang="es-EC" dirty="0" smtClean="0"/>
              <a:t>Diseño </a:t>
            </a:r>
            <a:r>
              <a:rPr lang="es-EC" dirty="0"/>
              <a:t>en chaquiras negras y </a:t>
            </a:r>
          </a:p>
          <a:p>
            <a:r>
              <a:rPr lang="es-EC" dirty="0"/>
              <a:t>muranos celeste. </a:t>
            </a:r>
          </a:p>
          <a:p>
            <a:endParaRPr lang="es-EC" dirty="0"/>
          </a:p>
          <a:p>
            <a:r>
              <a:rPr lang="es-EC" sz="3600" dirty="0"/>
              <a:t>.</a:t>
            </a:r>
            <a:r>
              <a:rPr lang="es-EC" dirty="0" smtClean="0"/>
              <a:t>Pulsera </a:t>
            </a:r>
            <a:endParaRPr lang="es-EC" dirty="0"/>
          </a:p>
          <a:p>
            <a:r>
              <a:rPr lang="es-EC" dirty="0"/>
              <a:t>         Cód. 001</a:t>
            </a:r>
          </a:p>
          <a:p>
            <a:r>
              <a:rPr lang="es-EC" dirty="0"/>
              <a:t>         P. NORMAL $2,00</a:t>
            </a:r>
          </a:p>
          <a:p>
            <a:r>
              <a:rPr lang="es-EC" sz="3600" dirty="0" smtClean="0"/>
              <a:t>.</a:t>
            </a:r>
            <a:r>
              <a:rPr lang="es-EC" dirty="0" smtClean="0"/>
              <a:t>Arete</a:t>
            </a:r>
            <a:endParaRPr lang="es-EC" dirty="0"/>
          </a:p>
          <a:p>
            <a:r>
              <a:rPr lang="es-EC" dirty="0"/>
              <a:t>         Cód. 004</a:t>
            </a:r>
          </a:p>
          <a:p>
            <a:r>
              <a:rPr lang="es-EC" dirty="0"/>
              <a:t>         P. NORMAL $1,50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1" y="2564903"/>
            <a:ext cx="1972103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56081" y="5589241"/>
            <a:ext cx="1972103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Medium Cond" pitchFamily="34" charset="0"/>
                <a:cs typeface="Arial" pitchFamily="34" charset="0"/>
              </a:rPr>
              <a:t>Celular: 0998874077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Medium Cond" pitchFamily="34" charset="0"/>
                <a:cs typeface="Arial" pitchFamily="34" charset="0"/>
              </a:rPr>
              <a:t>Dirección: AV. Jumandy y Gloria Palacios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Medium Cond" pitchFamily="34" charset="0"/>
                <a:cs typeface="Arial" pitchFamily="34" charset="0"/>
              </a:rPr>
              <a:t>Correo: creamauni@hotmail.es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0" y="2060848"/>
            <a:ext cx="2101173" cy="3816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982678" y="2034861"/>
            <a:ext cx="1829575" cy="3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cs typeface="Arial" pitchFamily="34" charset="0"/>
              </a:rPr>
              <a:t>VUELO DE REINA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121</TotalTime>
  <Words>81</Words>
  <Application>Microsoft Office PowerPoint</Application>
  <PresentationFormat>Presentación en pantalla (4:3)</PresentationFormat>
  <Paragraphs>47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Metro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anawan</dc:creator>
  <cp:lastModifiedBy>HP</cp:lastModifiedBy>
  <cp:revision>13</cp:revision>
  <dcterms:created xsi:type="dcterms:W3CDTF">2013-01-29T23:14:36Z</dcterms:created>
  <dcterms:modified xsi:type="dcterms:W3CDTF">2013-02-22T13:05:53Z</dcterms:modified>
</cp:coreProperties>
</file>