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32"/>
    <a:srgbClr val="44FA26"/>
    <a:srgbClr val="0AF648"/>
    <a:srgbClr val="27F549"/>
    <a:srgbClr val="4AF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>
      <p:cViewPr>
        <p:scale>
          <a:sx n="48" d="100"/>
          <a:sy n="48" d="100"/>
        </p:scale>
        <p:origin x="-118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AD637-AB63-475A-B2E7-262AE5EF165E}" type="datetimeFigureOut">
              <a:rPr lang="ca-ES" smtClean="0"/>
              <a:t>12/03/2013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F6538-7A72-407B-AA1B-D879E6D002F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227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6538-7A72-407B-AA1B-D879E6D002F7}" type="slidenum">
              <a:rPr lang="ca-ES" smtClean="0"/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2195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6538-7A72-407B-AA1B-D879E6D002F7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549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tx1"/>
            </a:gs>
            <a:gs pos="35000">
              <a:srgbClr val="27F549"/>
            </a:gs>
            <a:gs pos="24000">
              <a:schemeClr val="tx1"/>
            </a:gs>
            <a:gs pos="12000">
              <a:srgbClr val="4AF042"/>
            </a:gs>
            <a:gs pos="0">
              <a:schemeClr val="tx1"/>
            </a:gs>
            <a:gs pos="90500">
              <a:schemeClr val="tx1"/>
            </a:gs>
            <a:gs pos="81000">
              <a:srgbClr val="28F832"/>
            </a:gs>
            <a:gs pos="69000">
              <a:schemeClr val="tx1"/>
            </a:gs>
            <a:gs pos="57000">
              <a:srgbClr val="0AF648"/>
            </a:gs>
            <a:gs pos="100000">
              <a:srgbClr val="44FA2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2001" y="2204864"/>
            <a:ext cx="7772400" cy="1470025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4" name="AutoShape 2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sp>
        <p:nvSpPr>
          <p:cNvPr id="5" name="AutoShape 4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sp>
        <p:nvSpPr>
          <p:cNvPr id="6" name="AutoShape 6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sp>
        <p:nvSpPr>
          <p:cNvPr id="7" name="AutoShape 8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sp>
        <p:nvSpPr>
          <p:cNvPr id="8" name="AutoShape 10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sp>
        <p:nvSpPr>
          <p:cNvPr id="9" name="AutoShape 12" descr="data:image/jpeg;base64,/9j/4AAQSkZJRgABAQAAAQABAAD/2wCEAAkGBhQSERUUExQWFRQVGBcaGRgYGBcZHRgdFxgYGBgYGBkcHCYeHBokGhcXIC8gJCcpLCwsFR4xNTAqNSYrLCkBCQoKDgwOGg8PGiwkHyQsLCwsLCksLCwsLCwsLCwsLCwsLCwsLCwsLCwsLCwpLCksLCwsLCksLCwpLCwsLCwsKf/AABEIAMMBAwMBIgACEQEDEQH/xAAcAAABBAMBAAAAAAAAAAAAAAAGAwQFBwABAgj/xABOEAABAgMFBAQICAoKAwEAAAABAhEAAyEEBQYSMUFRYXEHIoGREzJUk6Gxs9IWQlJicsHR8BQjJFNzdJKjsuEVFyUzNDVDgoPxRKLCCP/EABkBAAMBAQEAAAAAAAAAAAAAAAIDBAEABf/EACkRAAICAQMDBAICAwAAAAAAAAABAhEDEiExE0FRBCIyYRRxgaEjQrH/2gAMAwEAAhEDEQA/AFei/ovu+2XZJn2iSVzVmaCRMmJfLMUkUSoDQCCv+pK6fJ1eene/GdCX+TWf6U72y4NbVOypJ4H1RxwEnoRurydXnp3vxo9CN1eTq89O9+ISfjWcHExZCgWOz1QymYzWdVnvML1jlibCc9Cl0/mD56b78a/qYuj8wfPzffgRXikn4x745OKj8oxmsLohd/U7c35n9/N9+OT0Q3N+ZPnp3vQJjFSvlHvhZGKF/LPfGdQ7ohL/AFR3N+ZPnp3vxyeiW5fzJ89O9+IMYlV8r0x2MQcR3xnVN6KJg9E9y/mT56d78cK6LbkH+irz0734iV4g+dDeZiP50Z1TeiiaV0aXIP8AQV52d78JK6O7jH/jr89O9+Ba341TL1VU7miGn9Iqtj7d1PRBKbZjxxQeqwDcmyzLP/NN9+EVYGuUf+Krz873orz4c2hWg5sl/qjn4UWsks9dOqKeiDtmaEWCcE3N5Krz873oSmYKur4tjf8A55/vwLSLTbykEFPblc+iEhiG2gkBLkbkgt2iOtndP6CwYNunyP8Afz/fjPgZdXkn7+f78DC8U2seMgjf1RDYYymHQh/ogR25mldwv+Bt1eSDz8/3418Drq8k/fT/AH4FpeI7SrxEFXJBP1Qt/SduIfwSeZCW9esZuboXgIFYRuryP9/P9+NDCl1eR/vp/vxCi028AHLKDsQ5Gh0pm2x2m2WzMUkSia/FNW2CocmB1GrH9EucJ3T5GfPT/fjYwndXkf76f78QabxtJCj4NBys7ZhrQbW1oz7YjDjopLGWHD0LjTZrGpt8HOCXKC/4J3V5H+/n+/HJwrdXkX7+f78CX9YQ2yB2LI+qM/rAT+ZV+2PdjbZmmAXjCl0+RHz8/wB+JS5eja6rQnN+DEVIYTp2w/TivJmO0lJAQsHY5SRFi9Gl7Bcs837x/KOsxxVbEyjoWuo/+Mrz0734U/qSunydXnp3vwYWZbiHQMGhLPG+I7GmVbLRLQGRLnTUJDkslK1JAc1NAIyF8X/5ha/1mf7VUZGmHoboTP8AYtn+lO9suCW/JvVbfAv0Lq/sWz/Sne2XE3f09kk/JSo+iBbCirZTGLLdlzK0OY+uAufiGZsLRKY5tX4xKNyXOupjm57iSlHhZxCRSpDsTolCfjL729IS5JK2WQhKTpEVLtVoUHcgHaWSOwmH0ixz1ik4E7kkHTgC7chE2uSdUpTKBqCoeFmqGjsaJH104R1ZV1HhPCKllQTmXKSlidClaagjcaHhCXkb4K44IrmwStVrtEpRSpRB14Ebxwh9ZL+UddYnMZXZnSgfHCyB2pc+lj2wFmQpKsjdZ2ba+wDjDISU19k84PG/oIRfC1rSiUkrWosEpcl+UFdg6PLdNS8ycmUT8VKSsjgS4HriVwzdsu60pTMT+ULSlUyYzkBT/i0HYBoW1IJ3RNDGGdVDMLHqqqA23MEsDziXL6uGOTikNhgnNWgf/qjtBc/hS3/R0/jhja+iG8UpeXNTMbYcySe9x6YPPhSpADFTqBdQBau3hz4xuXixfhAlExZejLZ8wY7RT64X+fHujn6XIUNfl12izzMtpkrlq+cCM3EHQ9kMEy3qHLaj1mPSK7QLShUq2y0zJagAQwOU/KDVA4io1BinMa4DVd8/qnPZ5gUZaiW0D5SdMwFR8oCLcWeGWNxJp45QlUhW5r/loSEhAKtlBEtayZyQA2bUts4QCXVNSlQJPODGdiCUhKEymc+MYLjYoq9zM0wBsrnR4c2VC5SSpz1qFtkbkW10FdA7sIjrRfwQoE8iDG2bTObyvFaXJOcNq797wzwRLROt6QsBTupIIoVCrNto+upER193qk+Jt1iHlTlIUlaSQQQQobDsPONSbTE5JU0i8ZsnwZVmBKS6XLa6gbD8klt8RVudKGLMrrJ+bqC7hq0dq9UQ8wvixNukssATUsFpAq7MFj5p3b/T3eV3Zl+DNQneWLqqOwluLPCpLYKMiJUh1JlKJLOAR8Z3ajmhpXcdKR0nrFSweukAgjdodNTpoG1hOUQpSgrxwAUnbQgMAWJLMxOmWFQHlj5WY81PxNTUNQ7eMAGxqFhMvOOqQTmZgWFdHDBqMBqIALJdy7ZaFZWTmUSSdBmLsBBbjW2ASW0WQlJFQ2wsNAMqdBWpoIh8JWRa1AA5fXBqThGwdCySSZJ3VcEqzKPhQJhrVu6lWhvacLS7RNdBEsHVgwJ37hBHZZWU9Yue6ObekFgC1e7lCepJO7KulBrTRXV93MqzTMpIUDofW43/AGwbdENvabMRvAUOwsfXEXiy4yZImhbsCcprTb2wz6NrZktyBsWFJ7w49IipS1RsgyQ0So9K3fNcRJIMQN1TXAialKhyI2jyJi8/2hbP1mf7VUZGsX/5hbP1mf7VUZBAnoDoaU1y2f6U72y4kcVTWlTOKW7y31xFdD3+T2fnO9suHOMpzSlcVJHdX6oCQyC3KLvg+Et+UktnAY8Ng4PE9Iqtc5QeXISfBp5UfmpW3jApPtOW25ySwmu53ZqwYFsipTgZ5bJ4lJdu8DviPNtR6fp97/ZuRZio9c9ZScxOjqJIPIBIyjcDSJy0WgKlpQkIATQBww5D+UDabxSwSo5SNu59+8f9xk5SlpaUtKsxZSwoAAbkg9au9uW+Jk2WtISxBe6BMzPmCCQAPjHQ13ct0RuCrdLN4ypk+nXJ0oFGiKcFQ5mWaRI60xaVKSKJBBbsEDlttiSQpAZTkk8SXA7A0U4fpfySZ35f8Hpe/LNZ5gCSQVigoT2EwOrsq0PKQqWgto3WbgYFZl5pmyBNl2vrkBpbZlOdQwq7wzuRSikibJK5qyQFFbZeO+mvHhHmZdcrcth+GCgtnYVyLEfDI8JMWQDwAdqBx9cR+L5KpS0zJfWWo+KkOpTnWmoEIS/wsnM2cJDZiW8V9aMYj7HiXwKzNVLVmFE0dn1rvidQld8ooscy8VTZamnSl01JSQX2O49cT17INquaYpafEKlSwQzBIcf/AF3xCysTm0JyIlqVMWqpI7gX2QU4ptJst0qlzSkTMhHVapI/nFvpY026oj9VLZI8+KUHcc/5R3LntD24Lm/CJpSXygbKV2QVr6NFKDgLQ+5pg+oiPWco3RJCE2tSBiXiFQSwrSGlpt5W7xPWvo8no0Wg8CFoPpS3piOm4UtSf9LMBrlIL90YtBr6j5RCqeHVmlnLw++kKTLsnIDqlqAG1vWREjc0qXlWqaSEjKAwBqpy5GrADZvgnLbYXHHvuZh6/V2WciahipO/4w0KS2wiLklW+VbbN4eWoCYWBTQmWoAHLXaasdoNNIo5SUpUrKDlBo+59v2Q+sF9TLLM8JJLJI66XLLDmh76HZANauDaceSxJx6hB8bNSnj0Y1Y5mIDDiYSnLJygFpiAc3DI5dwWokbncQ3l3ki1IQqWesxd9RlcsSNGTsYktR6R1NtScyp1B4MBZDO7M5GhI1JJrWEsegOxreHhJwSmjByzeMrcdujuw1iNuy91Si4JhneNqM2YqYfjEmpfkH4BoSQYe4LTTExm1KyxbltiZiCpagC2h9DcYXss2VmIUptS+vIAcYrmXeCk6ExtdvU5IUT6PQ8I6LKvyIkziq8cqihJ6pHdEVhy05LTKV8laT6YYzFFRcw5upA8KgcRFCjphRFObnOz07c05wIIZKoDMMWnNLQd4EF9nU7Qa4JpnkzF/wDmFr/WZ/tVRkZi7/H2v9Zn+1VGQwWX50O/5NZ+c72y4RxhOcAfPJ7gYU6IFNc0jnO9quI7Fk3rJH0j3mFyG4yjLzB8IrXU7X2xO3Vfstcvwc8qSpPiTE7CNH++6I2+Jf4xRbae2OLvu7woVqDRtO0knQfbC5U47lcNSn7STXiFC6TkZiC2dNC29t8RFqtMvrBKSet1STs4jfE3ZrhQlC1FlFgGOQkAliQHcENrxhdd0S0JUQB4PaSly+oSCTwNeMKi4R4KJRyy2bQJuC+yFJUkqFA/KHtvkJV1koCC5cA0PINSObqnEKysSSCAAQnZvMO1WvaI6bTqZlx31Msk0TJRZQ1BAIIO8QXnpK8JLX4aSkziaTEnJkSWoAKuKh+NXgRuewibOAW5TUljWgfWCyXgGSsEpUtLMWzAgg1BFIXkcG6kHjhNK1wKnGeUqlyZ+ZBD/jU5cvzQRqezlC9oxWm0CWlSpUlCurmTqW1cFLp5mIZGA0qUAJqg5Iq2zYeyOrXgAIJSJinFagV3ty1ifp4OR3+biv7Cm7cUWKxlShMVMWkhADP2g6EbCeEBeNcbTLfMY0ljQP64cTujtSUZxNdOvi/zgUWjKVDVnD9usUY4wvYmyKfMgqwJYlL8IpNCSAOwQQqtsxM8WdU0SvFKlpKqBQoGctzG/ZEfg661qs6chSCST1trlvUBDPGNzWiTME4pYEAEpchxv++yF0pTbKlccaRLGaUKU6Ezgx6ypkxJPFJpXnC4tZCDOloX4NDeElTSF5QosDLmM7Pv9MB9ixlPlBgQQzVALffdxhK24nmTHGgOwAAPvYUh2n6E6/sMr8vSWqzlct3KXHbA/g/Ca7cZgQpKMiR4wJdyWFOUZbVBNglpI67MrtUVeqJvovty5UqapLdZYFR8kfaqJ3ai2vI67kl9CFu6LLYl8olr+isD0LyxAWrCFtlA5rLNbgkqHeh4uSXidXxkA8iRDhOJJZ1Sodxhcc048o2WPUURYLZMss0LTqkglCgoOxFFAgQ8vXE6pyTLlpKAui+s5UKHK+5wO6LotM+zTgysp+kKemGy8J2CY5MmSp9zDuysRDPyI3bQrotKkyjrLY3cEOMruK5eOtRDNUqrCvLbXZBdjWxy7LbzLkJKUBCHSFqqVDMRmJJAqNsPMIYWVapmYukeMpRrkB2DifvpDtdbvgFwXCB268KTZxYJPEUoN5JoInpeApY8eaknaEhS2HOgPYYMp8yWPxUkZZKaU1WflE7YZTUgNRgTU1+2Jpeok3sUw9NGvcBl44OSH8GTTm/ak7ORJgZMtUmYH1SQefKLOVNADnQbNquFIEcWSAQFhOUg17aH0t6YfhyuWzEeowKK1RLawXas0kNv9BDiDyyTNIqbowt2aSkP8Vv2S3qaLQsczSKI8HnzW55cxd/j7X+sT/aqjI1iz/H2v9Yn+1VGQ0QXr0Ura5ZB4zvariExZOIW52Jf1xLdF/8AkkjnO9quBTpCtBBmUfqAd8LkPxlfLV4WfUUeoehAqa8onpFmSkdVOVJq27mdsQV0W6UhKgqR4SYT1VFagEjdkA61eMEFktkoZfDZ8oqUpDHKSNFVLVo76RPk2Z6GH4kjc8oFSgUqJWkgEHLUhgaEFR4aRxabApIIndQoVkMsh1OKkgDTX06xFptKkjw8oKQlJ1JD6kpI0qw7xGrViBKgcqVFalZitRJUX2bmgR1DGehIFVMQzBtf+oaXzKCSNPFcMBtO0b4UmT0KUfCFmFABthhbZpLbjrBQW4GWXsZN4Ls+a0Fxog+loOZbyVgbNnEHVP2QHYXlJC1LlZilIlhQWBUsc7N8V9NsHiUifKb4yQ4O8bDz+yFZd5Og8T9iYlbrMABMT4p1b18xC+TwyNfxiWIO/cRCF2WrVC9tDwOxXIxyUGTMYafFPrT27IX9jPobWq1FMtSTQEEtuI1HfFWTi5VTU0OwFyfVFoYptSfAladWJ9FYq3wxemsPwLdk/qHsizLnuqZ4NAQuWGSOqqJJdjtQHiBQ25FmvMKcRWUvENolqzZ1AluXdpEnIx7aRqpKvpJT6wHjOkw+tHj/AKidt+Hpaqrs65Z3pT7pA9Ec3Zc1mlqBKMxHyiR6CIa2fpKUPHR3E+pTxJScfWdfjgjmBHe9eTbg/BDY7tKTkCAwJ9Q/nBr0YWCSbvRnbMpcxRqx1yj0JiusZ3gibMQZbFLHTntixsN4fmpskghILy0KoR8YZtDzgcm2NfsXHfK/oKV4clnxSoci8NZuFzsWO0fziONmnI+Kscn+qNi9pyfjq7f5xPv2ZQKzMOTRox5H7YaTbqmp1Qrsr6oeoxJMGuVXY3qhwjFG9HcY65dzipr4s5mW+YFJcJIFX+KkU9EWVaR+A2KXLSwXOPWPMOe4MO+Kum3lnvKevTPMms/0nA/9YsrGBK5VnnpOaWU6jQEhJr+yR2Q/NaSX0T4WpO/sjErYctsIWiewcltw56kwznWoDTdX+fohzdGG51qLtklvVZ2/R38+MRnotpK2N5MpU+YJcpypVH3fYOMRfSNkklMhBfIlKCflKBzLJ/3FoPr0ttnuqSpMsgzyNTUp+crdwG0xSV6XgZ0wrL8H9Z4nWL/TY69zPL9Vl1bIPeiq1scvzm/aH2iLosa9I8/dH9oyzFV0yluRi+rBNdjvaKY8sinweZ8Vn8utX6xO9oqMjWKv8dav1id7RUZDiYu/owV/YsnnO9quArpBObwlH8X0NBX0cr/saR9Kb7VcCeMkZjMHH1QuQ/GV5ILHtETMu0qACi7Atz4PENNlMYeTbzzBKCTlQ+XtLuRo8Lkr4K8UlFOx1arcVNnG0Gm4ABIbvrHJQZiml0o7OAOqK6xHzLYVHQQmskRmgZ1USRtyZYDDrsoKeoL7fqiMmTCYTVMjQU5eGRhRPkzatkHuAqpUCXqOwANpuDwSlCpExho7pOwHak8DARcV5S5UlDKaYConv+yJybi5ExLLIffWIp/JnoY/iv0EN4SgQJqBvzD1gwpLInS8pNQHSfvtED1jxWlIKVKSob3HpjUq/UJVmSoZdzinKBDrscYndMpYOpB79D9sB+H7CZs9gHZJJ5aV74JcV3uiZJdJrEPhBaUmcsuCEpCWbUnb3RRiVJk2Z3OKJWbZpSjMCh9GIyVhAzHKC0PpconlBDZ5eQBtogonTp87gKnCdpK8iJZWasEs55PDK3XNOlP4SWtFWdSVAd5EXRgmUDa0vuUfR/OCPF6EZQGfX7+oxvUp0TZIJNUeackWbdnTIUJShVmSUpASMqikskMKEEaCIPHFgTLbqJSvP4yaZgxNRo+mx4ExvHb9sc4xyrc2LcHsXJZOmGzKYLlzUHgEqHYxc90TEjHl3zf9dA4LSpP8QaKFs1nmTVZUJKjuH3oIkPgzax/pGnFP2wl+mh2GrNLwXzKFkneIqSv6Kkn1GNTcOymfrBq0O7nFBJu6eC3glFW4AFvrEOLLa7XLLIM9JNGBW55h4H8drhjOr5REWmaTMUoa5ie1374NMN9IRRKMicAqWoMpCnyqfaDqk+iA6egv1wpySSVAuS9dYSWkDtiuUVLZkScoOyy7Jed3oOdSJituUzElI1412wtfXSySnJJAlpb4tTyzaJ7KxVsqStfipJ5AmHUu5pyiwQXPZ64V0oRe7Hdac+EKXlei5yiVkmrs/rO0w0SgQ6tdyTpQeZLUkb/5iGmWGquwtp90E+D0ZVk7x9cXdh6fmlIPBu6KCw7bsk1IJYEszb4uvCNodBTuMZHkHItiiMUf421fp53tFRqNYoP5bav0872io3DyMuDo8V/ZEj6U32q4DMZ3hkUQz5n2szv3wXdH6v7Jkc53tFxWuMprzzRmYO+u3SFS5KcfBFItdCCAXHbzhCex2EUHGu0w4u6y+EmJSaAmpg4n3ZZUSgAAFvuBpzO2FzyKBTHE8iK5yttjSlE7YsOTcll8Gp0jNsO+BK8LoSFHIfvwjo54t0BP0s4rYiUoeF5UpyAASToBt7o4k2dRVlAcksBBjdV3JlCnjHxlfUNwhsmLxY7Iey4WmLLkiWNxqe4fbEnIwKFU8Mf2B70EdlsBIBKggHQqOvIAFR5s0P7PZBomYlR3dZJPLMA/KA1jukgTX0ZrUHlzQTuWCl+0EwPXvh20WUjwstSQdFCqTyUKPw1i07JaFZyAkuNjF4IfwlK5ZlzUAhQ0UnUNoQRWCsXKFcHnpjEvcKtfnH1f9xK40w6izqeU+RZLJ1yltAdW1gfuyflUH3x0uAsaqasOxYghKSIXl2kDU/ygcvDEyUpCE1AGvGIGdfkxWhgEm+B8pxj8mW7g2+5abUk5hRK3rwiTv3H1mIUAcxzNQJIAA8YvTU+iKJTbVDQl9pfXhyjpHhJiiwUonXKCfVAuDsVKcZNUGWNL4RaZdPGCkkCmjKc8NkDt1WdRCwy8ikkHLodoBLEah99IUs2E7VMI6mUb1FvRrGrxu+dYyl1UfMGJZxTTe0dGl7bD0vmibwBKH40lgerXYHf0fZEtbLYVbT4NyyUmpbxlKbrNy47A0QeCl/i55G9ESCpOZI2GjEag7CO31wTChurHEmYjKaJAYMAAxDgHucHvhZFi2o6pG71AbOWho+8RcuUVS0rFHd07jopu4R0i9JiWSFAnQAJB5AmBUvIbh4OsSy0zbMpRAzIYg7qj0EF+2Bq47qTMUFLDp2J0feT82CO+ARJngs+UO2j5i8RFxzGQou7D1/8AUZlk1DYzHBSnTCWWlIT1UgAAkABqCjlgTrQAVMMVWm0AZ5ctJQdCVAv2Oa9rwumbqDpllvy2+t+yFkXWJbLlFnbMkeKoctH3GIYtfyWtdkcWO9VTJagsMU0KS5yvoXPxTzgaxBc5SPCISw+MNGO8fNI3aVgjmS8mcmhUMoG1neo++phNEjIAhZJC1B0kk5QzM2zUwcMml2gJw1KgDkTGUC7V12xd+DLQ5HzgDFMXrY/Az1IBoC4PA1EWlgq00lF3dIqOEXXw0eU1s0yrcTf420/p53tFRuOcS/4y0/p53tFRuKCItbAi2umTyn+0XFYYnW9pXQiuu/SLIwYtrpl8pvpmqis8SKBtEyp8Y9kK/wBihfEMrss0iVZ9HUwrx2k74e3RdiFLDuX2kORvYGIrCt3iZJCpiqsSHcimgaHiJq0HqJJ3aU4RDLaW568acdh1fF0S5c0gKoCOD12pqx5Fojb/AEy/BulnaHdml+EURNo7anSutIHMUyAgslVOcClqlQTelWNLmGaYpdXSAO0vp2D0wR2NYCgSHSCHG8QNYfmslQ2uPVBXcdm8IurhAqotQDUvUbHiudLkkhvGwmsNzpmJzErzK2kJ5AEbC+wEsBsh2u7QmXlQRWiyoM9fQGDtrUbVB8m2Fa9FAgfFANOdTVm7wIYzLLNTVLKGtF8CXoQX2huHCE8r5Gdxa22WaVdXQMMoVuZLnRy9H4HdDmxmYhCgoKVsyO4YGpO6rgEVJ9La7pc5y7pDghOulAxL0AI3nRhE/Pu0zClABcpKqChYamlA1BBRcns6oyVAJjCyZpZAJZs6e4s/EVB5GKwm0UWpwd/XFvYjTlKUbUhjzJJb0iKlSoCcCajNXiHiiN1uJydhex3FOneJLUofK0HeYnZHR7MCc05QQBsTU9//AHBTY7/SlFG4RzKnrnk7jEzzyfBXH0sVvLc6uPC9jlozFCZitvhC7f7dPRCy7QgLaWABuApEbPsS0qZ4UlSSg5jCXJvkpjCMeBW03hMRscQJ4rvYTUpABDGrwa/hKFprQwDYtUAsIDb4PF80LzOsbH2DA0qdzR64mrMmiXLAAEk7AA5MD2ELUkCah2KspD0dlD7fXBOqUlcpASpKCwzEl+5NA44kxW+SaD9qIcXgAgShRVVKG5y7emELDbkpmBTAKB037+UTVoumUlCRKYqzVWSColVCSd3CHSbJKAAZJYbcp0gNIzUq4Iq81hUucRoUE+o/XA9c0x0rDAHICOx4Ib0WEomaMZah/CwgLsNt8EtKtmh4gxso6otAKeiSYYSLQMsteobKr78ocmcZbDMQk+Koeo7+XdA7Z7wTLUQS8pehGz/qJM21UtOgmSjt1B+wx58sbTL4zTHYtEwnqlJ4pKQe3QxwtQQc01QDbAXJ7BEYq1WdVcykcNRCarws8sOCVqGgI+4jVjb7MGU4rlkNfM8zJ6lEM503BqCLDwZMaXKo3DtMVvaJ5mzCojXYIsDC4yy5fP649HikeS922AWID+V2j9NN/jVG44v0/lU/9LM/jMZDyJlm4TX/AGTK5zPaqiucQn8omVfrGLAwsr+y5I+dM9oqA3E9k/HKO8/d4U3UimKuNDO7L9VKTl2bIKrixElKAosTWhb64BDKjTkcICeJS3Q/HnlBVLcJr0xGc7p04RAW63qmFyYbFUaaNhiUQMmeU1S4HVgtORVaA/d4KbHeKgnJmOV3yvQmlfQO4QIql0DGHNht5RQhx6o2Ub3CxZNPtlwWBZLyUAwMPjeSwD1jUMxrTt5CBCy3glQDKrsBDP8Af64kha1NGOnyPrug9uS9pSSJivxqksWCTQq1LcC+g7atDi24uyrUpJZagQS+g2AJ0SWAps5xWi7SoaluZaGdrxAlIoc52BOnaYGKrgCSXLJTFF+AIUp+spwkbXNCrkB6WgCAqAfVDxcxU5YUs1Og2MNgjVpsbHV3AYjSuxxt4Qy62EyWrcdXXaGUAolhsiwLrtaEJfUtFXrJpv38tkObPfMxAYGnGETxNu0VQzxitMg7N4PM7YkLVMSUxXEm+FJOZ3L1h3MxUpqCFdKfA7rY+bHt43oqUs5a74G51oM2ZmUdTqdBGTrSqYouakxtyjQs26KIQUP2SZcnV44EVhWYnaY7E6Z8pQ7THNe+Ja47inWlbIHVSOstXioHHea6CsMckt2JUH2sjkzpnyz3mJ67MM26aARnSlRoVEg8wnxiOyDXDuD5MhJJZc0VzKHip+YKsX26xPKmjIRoRR2OlTld9++J5ZvBTDE1yysMS4UtNnRmXN8KgUJBUw3GuqeI3wMiV1fr5RcV+2dS5C5bOVIIBb5QKgArbU+uKktc3qJTlSkCtC5Ow5q0qNKQWGblHcDLBJ2ISJrUIcffSHVmvFcv+7Wz/FLNDayyXUHFOMPzdqRo76g7IZNx4ZmKORq0ZPvgrDKly3PxgGhiupOgbVvvWJ2dIEyUXSMwAdR1OgAG4DfxiNnXVlQFBQLlm2wEZRX0Nnjn+0d2K7CS5pRwRt4QbXOGQnhANd9sMtW4FgXD0fZBxc04KS402bIPuTyVIr2+j+UTv0sz+Ixkavf/ABE79Iv+IxuHkTLIwkHu6SOMz2iog7+lArJpSJrCK2u+T/ye0VAdiS2FSyGDAkjfuhMlbKsfAytdoCiyAwZi7d43Q4kXSUsqalRB7+Yh5hnD8ycp0EJauYuw9FeUWtdmAVLlNNKQkszDbtI2pHB4VPJGGzZTGK5ZXtguSSuWcrEnxVbz8kj4qvXseGtuuVBDKSELSGBaiuChsPztN42wa3p0aTpBUuzzEq3oIbMH8U7DEUlQmPLnIKFpFQrxk8fny/najbvgYTjP4sNldWyxmWog0YseEclbigbQa1ffBrftxPKO9A6p+bufaN0BcmSSWZ2I7Kw9PyTzhTuPDDmT0R2gN4W0SJRUApiVq9Q1H3eHdn6IpyqInFb/ACZSkp5upQ9UXXdmGZKZaTk6zDrGpfe5iUkTcpyKodh2K5ceESdSbe7o5yxr4pspWzdAU1ZHhJzDjU9zfXE5ZP8A8+WYf3k+co/NypHqMWtG4Yr7tk7yt8JFMYo6CbPKkrmyJ81JQknKsJUCwdnoR6YqOcZk5YTTMAAAAE6BhQbY9VYsP5LMcOMqqb6R5Wssz8eCAzvpz+/dGwk239Dse6V+RU4ZnjUNGk4bmGnqEHVnzBAUpuZrElYbxRoSB/6+oQzU13GOONcr+yvpOCZ6viq5nq+kw6OBsoJmTZaW2Zio9yQfXFmS5spYoJaj+k9bwhPXJAIWlCKbVA9wTHbvubUO0SmLbZwhTDSJC32JfgZUwhGTxQU0cs7neW1O8Vjd/IT4YNVJOzaH2cYK8LYfkTXtDEJByolr3p8ZTBwRoKnVzGOVJNmqHuaQ0wzgsqSmbPSQg1CTQqTvG4HfB3Ks4kkCWkBCasGAIo5LbOe6FFllBKg4TQsC7as/bHBSUL0ffQAEGpG5masRSk5clKVHCa5iCQR86rMcxenCkYmYFJyqIBTproXJ01Lt3x0hVVFOo2UDgu9KhgNRxhEzApLEhxUVbM+/ezUjPv8ARpqerKEggEUOh0UxZ9PRvio78lJFqmpAypExTcsxrrui2J81kBKhxFS4Cm2abKRWeJ5Kfw2exYO6dagpBGsPwbWJzRuji7rGDUBwFCr/APzrEzajlU0stRlJBcKJJFBsLNptiJuizqKVKCSpKRU6M+hh9dN6GWtjoqh+++DlyNT2HdjWkS1qJKVpUAEhmqC5INdkZaLIFICgoFRTVJSAw38ecd2uwhRzpISdSAoGnHceFYQtVsCpgVlLJZmUdg9EdSOt9yNtthASEoUlSiTm6pBSzsAo6gjdElhK1u6SSSN+xtAIY2hZKnJcqrvjdwry2hScz68ucHAnzeQfvX+/m/pF/wARjIy8v76b9Nf8RjIrPLZYWGFNd8mn5z2ioAbcXmGjOYPMMVsEr/k9oqAW3Bpp2sawl8lUPiXL0WyUfgyaurMXDaH4o5NWD+dM2CKowHiGWlGVwCNR/wDUH0i800Yvt+5iHPG3uWJ7j2fLPdWsVtjKUmbPBllSZyEkvSjGnFi5pw4mDm338iWklZCBvJ+2KvvDESZltXMSM0sMkLG1ndQ+aX04PHYMaUrRzkxNV6KMshQYjUbOY3coFrvlhVpSCeqZiNOKgO6sEd83gjKrLtHdApdVpKZ6FChC017RSK1uLnsj2BZ/FEZaJAWGP8wd4OwxF2bEtnyj8ansL+qFk3/KPi5lckKP1RHqjVNk3SyJ2kxWRaFIOSZX5K9iuB3K9cPoiZ95Z0kCRNUDvAHrMNJV5z5dFSSU7FKWKfSIfvjo5EtrCeCUt+H+xzikfk0z6KvVHlCQWnDZXSPS+LLRafwZbiWxDUKiQ+16R5qbLO5KI9OkNwu3IZGGlRvyHypz2cZnYMX3c+DxHJvFA8ZR7B/OH1gvAeDyqqGiImWSUlR/FqUD96QU8Sm7Oy4XNj38LkEeMX2U746lWrwiwh3ADB2oBsP84jlZQMsuWscy57KQtd9wTll0gh9sDDHoezOx4XB22R1+ylSpyVILFJoqlONYlME4klpQqROmZesVIUSWObxnO/bVtTEZia6VyeqvVwYgZtnOoYhncaB9kPpSVMZJuMrRdwnpUEOXHykqzUd+TsWjhSShdWOwgA6K2B+EVJcWJJtmV1WUglyhT5T3EEHiCIO7jxxKnKAX+LLMylEprTqq2HcDE08TjwOhkUidAqoo2bMuw0Zjw1hMDOksOsmtAOsKADg2vbColZVkhiEu9XDHq7KuX2b4STKBSrYRXaeqBXtdoQxgjNm/iwFA0di4qNG3sDuprFd41smW1kpLhSEKdxWjH0hm4RYSlgoIUC6SwOV6VJS+wuX74A+kGSUz5VX/ABQL7Kkmnf3vD8HzoVn+NjW5bwVLCgkAuDmBDuOPfHVksvhFZcwTrrEZYLQpLsdQx4iH0suIfJGQlaFhMKXAoHqA+ykOkykKkzFsUqQUAMSxzEg+oQhaQgEZFFQYPTQ7RxjkjujKsJyO7LMU+VIBUrQmjelo3dctX4StwAyusNoOkNLRNy0Gp9ETOGbuUDmUmqqhT6g8IOK3EZJWqA+8v76Z9Nf8RjI3eo/Hzf0i/wCIxuKDzWWFhBL2GX/yfxqgWxFYSlTsAl+0kwZ4HlPYJfOZ/GqN2y6QpWgJ2OH1hbRTBlf2Gbs0OyJixXhMQtJC1ApLgZlZT2PTduhe9sCzJSStDlKJeda1UcvogbaNT0xBm0rlnLMSXG8MQ+kLKlJVuEV/2+falJMwIypfKAN+8vWNItqEy8uViO2IEX1l38oa2i9VLoA0dT7GaoIVvi2uWENrEghcsNqpB/8AYQ5uu5VTFDM4SQ7/AGwtNsKpMxK8isuZ0ZqFWUirat9sbstgN5uz1ZY7AhKQyUjkBCyVAHKdunHhzippfTvLCQ8iYDtZjXc8amdOslWsmaG4CnpiTQ+yFuEm92XBGlJcMYqNPTzKb+5mk8APthCZ0+j4tmmEcSB9sFok+wHTfkPcUSVypKykZ5TF07U8U7xw7o8w2pQ8OSPlntDmLVvXpvmTZSkJsq3UkhyaB9tBFVrskw1yKLl6JVt7IZixuLdjtWysNrrtaEp6zQ9mX1JaiVE8hAui0TG6tmmn/Yr7I2Daj4tknebX9kMVj3KF8hCcQj4slL7zGjim0aJKUcgIgP6Pt6tLLN/YVHQw5eStLNMHYB6zHbg64Gr+tkyaFKmKKi22HuELsVbJK5JYJSUlx4xapBG7jDYYIvJVDIWx+j9sFeB8FWmzzhMmWdRLEAvVG80oX03iMfgxyi9wXvfBikmYtICUAOASXLCrenWBmdZFJYsailDXlwj0NarkXM1kK27DELa+j2bNIJkvldsztXg0dTQOuL5KruPGM6zMKLQPiq3bQDqAe7hBpduJrPPqiYUzKMlZymoLnNod1DthzM6D5qnrlcvo7DdqO+O0dAh2zlDkhP1qgJY1LtRqzOPezsAKTlUwKdHJD5j1uZFPuICccWUqUjTqoB/bJI9AftEWfYOihcpOX8JnkbsyG/hMKHopkOSoKUT4xUsl+bACMx4pRdhZM0ZRooOTOyliIeWO1pBPHYYvJHRPY3rKB5qmH64eSejSxp0kSv2H9bxTpvsTLJpKMM2XtUzJ5ud0aVa8xGUFTaMDHoCThCzp8WTLHKWgfVDoXUhNMrcgBGaAnnKIunDM60rK8lElJUFApcE6JpuBg1s1wFDJloVlGmu08dkWImyJGyFEyBugow0i5ZdR5ZvxLWmeDsmzP4zGQvikfl1q/TzvaKjIOicayL2nISEonTEpGxK1AVroC0df01P/AD83zi/tjIyONOl39aCK2icecxZ+uEl3nNJJM2YTvK1H643GRjOTE/6QmfnF/tGMF4TPzi/2jGRkdSOtnYvScNJswf71fbHRvecdZ0w/71fbGRkFSOTZ0L7tH5+b5xX2xv8Ap+0fn53nF/bGRkC4rwdbO04jtXlM/wA6v7Y6GJrX5VP87M96MjIykdbMOJ7X5VaPPTPejn4R2rymf52Z70ZGQVIy2bGJbV5VP87M96NjFFr8qtHnpnvRkZHUdZv4U2zyu0eeme9HScW20aWy0j/nm+9GRkckcdfDC3eWWrz833oz4X23yy1efm+9GRkaYa+F9t8stPn5vvRnwvtvllp8/N96MjI40z4X23yy0+fm+9GvhbbfLLT5+b70ZGRhxnwttvllp8/N96M+Flt8rtPnpvvRqMjjTPhXbPK7T56Z70Z8K7Z5XafPTfejIyOMM+FVs8rtHnpnvRo4ptnldo89M96MjI045OKLX5VaPPTPejoYotflVo89M96NRkYaRs2aVKKlElSi5JqSTUkk6l4yMjI0w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" y="0"/>
            <a:ext cx="9144000" cy="6853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470150"/>
            <a:ext cx="791368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45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Tania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Contenidor de contingut 4"/>
          <p:cNvSpPr>
            <a:spLocks noGrp="1"/>
          </p:cNvSpPr>
          <p:nvPr>
            <p:ph sz="half" idx="4294967295"/>
          </p:nvPr>
        </p:nvSpPr>
        <p:spPr>
          <a:xfrm>
            <a:off x="827584" y="4221088"/>
            <a:ext cx="7200800" cy="2106513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los </a:t>
            </a:r>
            <a:r>
              <a:rPr lang="ca-ES" dirty="0" err="1" smtClean="0">
                <a:solidFill>
                  <a:schemeClr val="bg1"/>
                </a:solidFill>
              </a:rPr>
              <a:t>cacahuetes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vañados</a:t>
            </a:r>
            <a:r>
              <a:rPr lang="ca-ES" dirty="0" smtClean="0">
                <a:solidFill>
                  <a:schemeClr val="bg1"/>
                </a:solidFill>
              </a:rPr>
              <a:t> con un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espeso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necesita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unas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cuantas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horas</a:t>
            </a:r>
            <a:r>
              <a:rPr lang="ca-ES" dirty="0" smtClean="0">
                <a:solidFill>
                  <a:schemeClr val="bg1"/>
                </a:solidFill>
              </a:rPr>
              <a:t> para que se </a:t>
            </a:r>
            <a:r>
              <a:rPr lang="ca-ES" dirty="0" err="1" smtClean="0">
                <a:solidFill>
                  <a:schemeClr val="bg1"/>
                </a:solidFill>
              </a:rPr>
              <a:t>quede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esa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masa</a:t>
            </a:r>
            <a:r>
              <a:rPr lang="ca-ES" dirty="0" smtClean="0">
                <a:solidFill>
                  <a:schemeClr val="bg1"/>
                </a:solidFill>
              </a:rPr>
              <a:t> de </a:t>
            </a:r>
            <a:r>
              <a:rPr lang="ca-ES" dirty="0" err="1" smtClean="0">
                <a:solidFill>
                  <a:schemeClr val="bg1"/>
                </a:solidFill>
              </a:rPr>
              <a:t>polbericada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12 € /kg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64896" cy="22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7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3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Mimosa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7" name="Contenidor de contingut 6"/>
          <p:cNvSpPr>
            <a:spLocks noGrp="1"/>
          </p:cNvSpPr>
          <p:nvPr>
            <p:ph sz="half" idx="4294967295"/>
          </p:nvPr>
        </p:nvSpPr>
        <p:spPr>
          <a:xfrm>
            <a:off x="0" y="2438400"/>
            <a:ext cx="4040188" cy="3687763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La </a:t>
            </a:r>
            <a:r>
              <a:rPr lang="ca-ES" dirty="0" err="1" smtClean="0">
                <a:solidFill>
                  <a:schemeClr val="bg1"/>
                </a:solidFill>
              </a:rPr>
              <a:t>mismosas</a:t>
            </a:r>
            <a:r>
              <a:rPr lang="ca-ES" dirty="0" smtClean="0">
                <a:solidFill>
                  <a:schemeClr val="bg1"/>
                </a:solidFill>
              </a:rPr>
              <a:t> un </a:t>
            </a:r>
            <a:r>
              <a:rPr lang="ca-ES" dirty="0" err="1" smtClean="0">
                <a:solidFill>
                  <a:schemeClr val="bg1"/>
                </a:solidFill>
              </a:rPr>
              <a:t>caramelo</a:t>
            </a:r>
            <a:r>
              <a:rPr lang="ca-ES" dirty="0" smtClean="0">
                <a:solidFill>
                  <a:schemeClr val="bg1"/>
                </a:solidFill>
              </a:rPr>
              <a:t>  </a:t>
            </a:r>
            <a:r>
              <a:rPr lang="ca-ES" dirty="0" err="1" smtClean="0">
                <a:solidFill>
                  <a:schemeClr val="bg1"/>
                </a:solidFill>
              </a:rPr>
              <a:t>echo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ñado</a:t>
            </a:r>
            <a:r>
              <a:rPr lang="ca-ES" dirty="0" smtClean="0">
                <a:solidFill>
                  <a:schemeClr val="bg1"/>
                </a:solidFill>
              </a:rPr>
              <a:t> de con </a:t>
            </a:r>
            <a:r>
              <a:rPr lang="ca-ES" dirty="0" err="1" smtClean="0">
                <a:solidFill>
                  <a:schemeClr val="bg1"/>
                </a:solidFill>
              </a:rPr>
              <a:t>anis</a:t>
            </a:r>
            <a:r>
              <a:rPr lang="ca-ES" dirty="0" smtClean="0">
                <a:solidFill>
                  <a:schemeClr val="bg1"/>
                </a:solidFill>
              </a:rPr>
              <a:t> i b </a:t>
            </a:r>
            <a:r>
              <a:rPr lang="ca-ES" dirty="0" err="1" smtClean="0">
                <a:solidFill>
                  <a:schemeClr val="bg1"/>
                </a:solidFill>
              </a:rPr>
              <a:t>añado</a:t>
            </a:r>
            <a:r>
              <a:rPr lang="ca-ES" dirty="0" smtClean="0">
                <a:solidFill>
                  <a:schemeClr val="bg1"/>
                </a:solidFill>
              </a:rPr>
              <a:t> con colores 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4€ kg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422042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4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 idx="4294967295"/>
          </p:nvPr>
        </p:nvSpPr>
        <p:spPr>
          <a:xfrm>
            <a:off x="2622994" y="188640"/>
            <a:ext cx="4469285" cy="1192213"/>
          </a:xfrm>
        </p:spPr>
        <p:txBody>
          <a:bodyPr>
            <a:normAutofit/>
          </a:bodyPr>
          <a:lstStyle/>
          <a:p>
            <a:r>
              <a:rPr lang="ca-ES" dirty="0" err="1" smtClean="0">
                <a:solidFill>
                  <a:schemeClr val="bg1"/>
                </a:solidFill>
              </a:rPr>
              <a:t>Bolas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smtClean="0">
                <a:solidFill>
                  <a:schemeClr val="bg1"/>
                </a:solidFill>
              </a:rPr>
              <a:t>de </a:t>
            </a:r>
            <a:r>
              <a:rPr lang="ca-ES" dirty="0" smtClean="0">
                <a:solidFill>
                  <a:schemeClr val="bg1"/>
                </a:solidFill>
              </a:rPr>
              <a:t>colores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Contenidor de contingut 3"/>
          <p:cNvSpPr>
            <a:spLocks noGrp="1"/>
          </p:cNvSpPr>
          <p:nvPr>
            <p:ph idx="4294967295"/>
          </p:nvPr>
        </p:nvSpPr>
        <p:spPr>
          <a:xfrm>
            <a:off x="360040" y="1690754"/>
            <a:ext cx="4572000" cy="3097560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</a:t>
            </a:r>
            <a:r>
              <a:rPr lang="ca-ES" dirty="0" err="1" smtClean="0">
                <a:solidFill>
                  <a:schemeClr val="bg1"/>
                </a:solidFill>
              </a:rPr>
              <a:t>unas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bolas</a:t>
            </a:r>
            <a:r>
              <a:rPr lang="ca-ES" dirty="0" smtClean="0">
                <a:solidFill>
                  <a:schemeClr val="bg1"/>
                </a:solidFill>
              </a:rPr>
              <a:t> de </a:t>
            </a:r>
            <a:r>
              <a:rPr lang="ca-ES" dirty="0" err="1" smtClean="0">
                <a:solidFill>
                  <a:schemeClr val="bg1"/>
                </a:solidFill>
              </a:rPr>
              <a:t>xikle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bañadas</a:t>
            </a:r>
            <a:r>
              <a:rPr lang="ca-ES" dirty="0" smtClean="0">
                <a:solidFill>
                  <a:schemeClr val="bg1"/>
                </a:solidFill>
              </a:rPr>
              <a:t> en </a:t>
            </a:r>
            <a:r>
              <a:rPr lang="ca-ES" dirty="0" err="1" smtClean="0">
                <a:solidFill>
                  <a:schemeClr val="bg1"/>
                </a:solidFill>
              </a:rPr>
              <a:t>corlores</a:t>
            </a:r>
            <a:r>
              <a:rPr lang="ca-ES" dirty="0" smtClean="0">
                <a:solidFill>
                  <a:schemeClr val="bg1"/>
                </a:solidFill>
              </a:rPr>
              <a:t> i que el sabor dura.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3,70 € / kg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822526" cy="336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43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 idx="4294967295"/>
          </p:nvPr>
        </p:nvSpPr>
        <p:spPr>
          <a:xfrm>
            <a:off x="0" y="407988"/>
            <a:ext cx="8261350" cy="1039812"/>
          </a:xfrm>
        </p:spPr>
        <p:txBody>
          <a:bodyPr/>
          <a:lstStyle/>
          <a:p>
            <a:r>
              <a:rPr lang="ca-ES" b="1" dirty="0" err="1" smtClean="0">
                <a:solidFill>
                  <a:schemeClr val="bg1"/>
                </a:solidFill>
              </a:rPr>
              <a:t>Membrillo</a:t>
            </a:r>
            <a:endParaRPr lang="ca-ES" b="1" dirty="0">
              <a:solidFill>
                <a:schemeClr val="bg1"/>
              </a:solidFill>
            </a:endParaRPr>
          </a:p>
        </p:txBody>
      </p:sp>
      <p:sp>
        <p:nvSpPr>
          <p:cNvPr id="8" name="Contenidor de contingut 7"/>
          <p:cNvSpPr>
            <a:spLocks noGrp="1"/>
          </p:cNvSpPr>
          <p:nvPr>
            <p:ph sz="quarter" idx="4294967295"/>
          </p:nvPr>
        </p:nvSpPr>
        <p:spPr>
          <a:xfrm>
            <a:off x="5107702" y="1733323"/>
            <a:ext cx="4041775" cy="3687763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El  </a:t>
            </a:r>
            <a:r>
              <a:rPr lang="ca-ES" dirty="0" err="1" smtClean="0">
                <a:solidFill>
                  <a:schemeClr val="bg1"/>
                </a:solidFill>
              </a:rPr>
              <a:t>membrillo</a:t>
            </a:r>
            <a:r>
              <a:rPr lang="ca-ES" dirty="0" smtClean="0">
                <a:solidFill>
                  <a:schemeClr val="bg1"/>
                </a:solidFill>
              </a:rPr>
              <a:t> esta </a:t>
            </a:r>
            <a:r>
              <a:rPr lang="ca-ES" dirty="0" err="1" smtClean="0">
                <a:solidFill>
                  <a:schemeClr val="bg1"/>
                </a:solidFill>
              </a:rPr>
              <a:t>echo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limos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azucar</a:t>
            </a:r>
            <a:r>
              <a:rPr lang="ca-ES" dirty="0" smtClean="0">
                <a:solidFill>
                  <a:schemeClr val="bg1"/>
                </a:solidFill>
              </a:rPr>
              <a:t> i con </a:t>
            </a:r>
            <a:r>
              <a:rPr lang="ca-ES" dirty="0" err="1" smtClean="0">
                <a:solidFill>
                  <a:schemeClr val="bg1"/>
                </a:solidFill>
              </a:rPr>
              <a:t>mirl</a:t>
            </a:r>
            <a:r>
              <a:rPr lang="ca-ES" dirty="0" smtClean="0">
                <a:solidFill>
                  <a:schemeClr val="bg1"/>
                </a:solidFill>
              </a:rPr>
              <a:t>  es una de las </a:t>
            </a:r>
            <a:r>
              <a:rPr lang="ca-ES" dirty="0" err="1" smtClean="0">
                <a:solidFill>
                  <a:schemeClr val="bg1"/>
                </a:solidFill>
              </a:rPr>
              <a:t>frutas</a:t>
            </a:r>
            <a:r>
              <a:rPr lang="ca-ES" dirty="0" smtClean="0">
                <a:solidFill>
                  <a:schemeClr val="bg1"/>
                </a:solidFill>
              </a:rPr>
              <a:t> mas </a:t>
            </a:r>
            <a:r>
              <a:rPr lang="ca-ES" dirty="0" err="1" smtClean="0">
                <a:solidFill>
                  <a:schemeClr val="bg1"/>
                </a:solidFill>
              </a:rPr>
              <a:t>vendidas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esquisitas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endParaRPr lang="ca-ES" dirty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8,40€/kg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sphotos-a.xx.fbcdn.net/hphotos-ash3/644621_591362927560377_197720927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872" y="1124440"/>
            <a:ext cx="3960440" cy="49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6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4294967295"/>
          </p:nvPr>
        </p:nvSpPr>
        <p:spPr>
          <a:xfrm>
            <a:off x="899592" y="548680"/>
            <a:ext cx="4968552" cy="2880320"/>
          </a:xfrm>
        </p:spPr>
        <p:txBody>
          <a:bodyPr>
            <a:noAutofit/>
          </a:bodyPr>
          <a:lstStyle/>
          <a:p>
            <a:r>
              <a:rPr lang="ca-ES" dirty="0" err="1" smtClean="0">
                <a:solidFill>
                  <a:schemeClr val="tx1"/>
                </a:solidFill>
              </a:rPr>
              <a:t>MiEMBROS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smtClean="0">
                <a:solidFill>
                  <a:schemeClr val="tx1"/>
                </a:solidFill>
              </a:rPr>
              <a:t>DEL GRUPO</a:t>
            </a:r>
            <a:endParaRPr lang="ca-ES" dirty="0" smtClean="0">
              <a:solidFill>
                <a:schemeClr val="tx1"/>
              </a:solidFill>
            </a:endParaRPr>
          </a:p>
          <a:p>
            <a:endParaRPr lang="ca-ES" dirty="0">
              <a:solidFill>
                <a:schemeClr val="tx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IVAN  PELEGRINA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 MAMADOOU SARR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 TAMARA BAÑUELOS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Jair</a:t>
            </a:r>
            <a:r>
              <a:rPr lang="ca-ES" dirty="0" smtClean="0">
                <a:solidFill>
                  <a:schemeClr val="bg1"/>
                </a:solidFill>
              </a:rPr>
              <a:t> Alba</a:t>
            </a:r>
          </a:p>
        </p:txBody>
      </p:sp>
    </p:spTree>
    <p:extLst>
      <p:ext uri="{BB962C8B-B14F-4D97-AF65-F5344CB8AC3E}">
        <p14:creationId xmlns:p14="http://schemas.microsoft.com/office/powerpoint/2010/main" val="8530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>
                <a:solidFill>
                  <a:srgbClr val="FF0000"/>
                </a:solidFill>
              </a:rPr>
              <a:t>PRODUCTo</a:t>
            </a:r>
            <a:r>
              <a:rPr lang="ca-ES" dirty="0" smtClean="0">
                <a:solidFill>
                  <a:srgbClr val="FF0000"/>
                </a:solidFill>
              </a:rPr>
              <a:t> </a:t>
            </a:r>
            <a:r>
              <a:rPr lang="ca-ES" dirty="0" smtClean="0">
                <a:solidFill>
                  <a:srgbClr val="FF0000"/>
                </a:solidFill>
              </a:rPr>
              <a:t>PIFARRE </a:t>
            </a:r>
            <a:r>
              <a:rPr lang="ca-ES" dirty="0" err="1" smtClean="0">
                <a:solidFill>
                  <a:srgbClr val="FF0000"/>
                </a:solidFill>
              </a:rPr>
              <a:t>VENDeR</a:t>
            </a:r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ca-ES" dirty="0" err="1" smtClean="0">
                <a:solidFill>
                  <a:schemeClr val="bg1"/>
                </a:solidFill>
              </a:rPr>
              <a:t>Guirlache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Toffee Bombon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Macadamia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Chocokrecs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err="1" smtClean="0">
                <a:solidFill>
                  <a:schemeClr val="bg1"/>
                </a:solidFill>
              </a:rPr>
              <a:t>Almendra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negro,chocolate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r>
              <a:rPr lang="ca-ES" dirty="0" smtClean="0">
                <a:solidFill>
                  <a:schemeClr val="bg1"/>
                </a:solidFill>
              </a:rPr>
              <a:t> y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endParaRPr lang="ca-ES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ca-ES" dirty="0" smtClean="0">
                <a:solidFill>
                  <a:schemeClr val="bg1"/>
                </a:solidFill>
              </a:rPr>
              <a:t>.Avellana con </a:t>
            </a:r>
            <a:r>
              <a:rPr lang="ca-ES" dirty="0" err="1" smtClean="0">
                <a:solidFill>
                  <a:schemeClr val="bg1"/>
                </a:solidFill>
              </a:rPr>
              <a:t>chcolate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negro,chocolate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r>
              <a:rPr lang="ca-ES" dirty="0" smtClean="0">
                <a:solidFill>
                  <a:schemeClr val="bg1"/>
                </a:solidFill>
              </a:rPr>
              <a:t> y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Cacahuete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negro</a:t>
            </a:r>
            <a:r>
              <a:rPr lang="ca-ES" dirty="0" smtClean="0">
                <a:solidFill>
                  <a:schemeClr val="bg1"/>
                </a:solidFill>
              </a:rPr>
              <a:t> y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Tania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Mimosa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Bolas</a:t>
            </a:r>
            <a:r>
              <a:rPr lang="ca-ES" dirty="0" smtClean="0">
                <a:solidFill>
                  <a:schemeClr val="bg1"/>
                </a:solidFill>
              </a:rPr>
              <a:t> Colores</a:t>
            </a:r>
          </a:p>
          <a:p>
            <a:r>
              <a:rPr lang="ca-ES" dirty="0" err="1">
                <a:solidFill>
                  <a:schemeClr val="bg1"/>
                </a:solidFill>
              </a:rPr>
              <a:t>M</a:t>
            </a:r>
            <a:r>
              <a:rPr lang="ca-ES" dirty="0" err="1" smtClean="0">
                <a:solidFill>
                  <a:schemeClr val="bg1"/>
                </a:solidFill>
              </a:rPr>
              <a:t>embrillo</a:t>
            </a:r>
            <a:endParaRPr lang="ca-ES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ca-ES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>
              <a:solidFill>
                <a:schemeClr val="bg1"/>
              </a:solidFill>
            </a:endParaRPr>
          </a:p>
          <a:p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4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err="1" smtClean="0">
                <a:solidFill>
                  <a:srgbClr val="FF0000"/>
                </a:solidFill>
              </a:rPr>
              <a:t>Guirlache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75652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a-ES" sz="3600" dirty="0">
                <a:solidFill>
                  <a:schemeClr val="bg1"/>
                </a:solidFill>
              </a:rPr>
              <a:t>El </a:t>
            </a:r>
            <a:r>
              <a:rPr lang="ca-ES" sz="3600" dirty="0" err="1">
                <a:solidFill>
                  <a:schemeClr val="bg1"/>
                </a:solidFill>
              </a:rPr>
              <a:t>Guirlache</a:t>
            </a:r>
            <a:r>
              <a:rPr lang="ca-ES" sz="3600" dirty="0">
                <a:solidFill>
                  <a:schemeClr val="bg1"/>
                </a:solidFill>
              </a:rPr>
              <a:t> és un </a:t>
            </a:r>
            <a:r>
              <a:rPr lang="ca-ES" sz="3600" dirty="0" err="1">
                <a:solidFill>
                  <a:schemeClr val="bg1"/>
                </a:solidFill>
              </a:rPr>
              <a:t>dulce</a:t>
            </a:r>
            <a:r>
              <a:rPr lang="ca-ES" sz="3600" dirty="0">
                <a:solidFill>
                  <a:schemeClr val="bg1"/>
                </a:solidFill>
              </a:rPr>
              <a:t> </a:t>
            </a:r>
            <a:r>
              <a:rPr lang="ca-ES" sz="3600" dirty="0" err="1">
                <a:solidFill>
                  <a:schemeClr val="bg1"/>
                </a:solidFill>
              </a:rPr>
              <a:t>hecho</a:t>
            </a:r>
            <a:r>
              <a:rPr lang="ca-ES" sz="3600" dirty="0">
                <a:solidFill>
                  <a:schemeClr val="bg1"/>
                </a:solidFill>
              </a:rPr>
              <a:t> </a:t>
            </a:r>
            <a:r>
              <a:rPr lang="ca-ES" sz="3600" dirty="0" err="1">
                <a:solidFill>
                  <a:schemeClr val="bg1"/>
                </a:solidFill>
              </a:rPr>
              <a:t>basicamente</a:t>
            </a:r>
            <a:r>
              <a:rPr lang="ca-ES" sz="3600" dirty="0">
                <a:solidFill>
                  <a:schemeClr val="bg1"/>
                </a:solidFill>
              </a:rPr>
              <a:t> de </a:t>
            </a:r>
            <a:r>
              <a:rPr lang="ca-ES" sz="3600" dirty="0" err="1">
                <a:solidFill>
                  <a:schemeClr val="bg1"/>
                </a:solidFill>
              </a:rPr>
              <a:t>alemndras</a:t>
            </a:r>
            <a:r>
              <a:rPr lang="ca-ES" sz="3600" dirty="0">
                <a:solidFill>
                  <a:schemeClr val="bg1"/>
                </a:solidFill>
              </a:rPr>
              <a:t> i </a:t>
            </a:r>
            <a:r>
              <a:rPr lang="ca-ES" sz="3600" dirty="0" err="1">
                <a:solidFill>
                  <a:schemeClr val="bg1"/>
                </a:solidFill>
              </a:rPr>
              <a:t>caramelo</a:t>
            </a:r>
            <a:r>
              <a:rPr lang="ca-ES" sz="3600" dirty="0">
                <a:solidFill>
                  <a:schemeClr val="bg1"/>
                </a:solidFill>
              </a:rPr>
              <a:t> </a:t>
            </a:r>
            <a:r>
              <a:rPr lang="ca-ES" sz="3600" dirty="0" err="1">
                <a:solidFill>
                  <a:schemeClr val="bg1"/>
                </a:solidFill>
              </a:rPr>
              <a:t>solidificado</a:t>
            </a:r>
            <a:r>
              <a:rPr lang="ca-ES" sz="3600" dirty="0">
                <a:solidFill>
                  <a:schemeClr val="bg1"/>
                </a:solidFill>
              </a:rPr>
              <a:t> </a:t>
            </a:r>
            <a:r>
              <a:rPr lang="ca-ES" sz="3600" dirty="0" err="1">
                <a:solidFill>
                  <a:schemeClr val="bg1"/>
                </a:solidFill>
              </a:rPr>
              <a:t>tipico</a:t>
            </a:r>
            <a:r>
              <a:rPr lang="ca-ES" sz="3600" dirty="0">
                <a:solidFill>
                  <a:schemeClr val="bg1"/>
                </a:solidFill>
              </a:rPr>
              <a:t> en España de </a:t>
            </a:r>
            <a:r>
              <a:rPr lang="ca-ES" sz="3600" dirty="0" err="1">
                <a:solidFill>
                  <a:schemeClr val="bg1"/>
                </a:solidFill>
              </a:rPr>
              <a:t>muchas</a:t>
            </a:r>
            <a:r>
              <a:rPr lang="ca-ES" sz="3600" dirty="0">
                <a:solidFill>
                  <a:schemeClr val="bg1"/>
                </a:solidFill>
              </a:rPr>
              <a:t> </a:t>
            </a:r>
            <a:r>
              <a:rPr lang="ca-ES" sz="3600" dirty="0" err="1">
                <a:solidFill>
                  <a:schemeClr val="bg1"/>
                </a:solidFill>
              </a:rPr>
              <a:t>zonas</a:t>
            </a:r>
            <a:r>
              <a:rPr lang="ca-ES" sz="3600" dirty="0">
                <a:solidFill>
                  <a:schemeClr val="bg1"/>
                </a:solidFill>
              </a:rPr>
              <a:t> de la </a:t>
            </a:r>
            <a:r>
              <a:rPr lang="ca-ES" sz="3600" dirty="0" err="1">
                <a:solidFill>
                  <a:schemeClr val="bg1"/>
                </a:solidFill>
              </a:rPr>
              <a:t>antigua</a:t>
            </a:r>
            <a:r>
              <a:rPr lang="ca-ES" sz="3600" dirty="0">
                <a:solidFill>
                  <a:schemeClr val="bg1"/>
                </a:solidFill>
              </a:rPr>
              <a:t> corona de Aragón</a:t>
            </a:r>
            <a:r>
              <a:rPr lang="ca-ES" sz="3600" dirty="0" smtClean="0">
                <a:solidFill>
                  <a:schemeClr val="bg1"/>
                </a:solidFill>
              </a:rPr>
              <a:t>.</a:t>
            </a:r>
          </a:p>
          <a:p>
            <a:pPr marL="114300" indent="0">
              <a:buNone/>
            </a:pPr>
            <a:r>
              <a:rPr lang="ca-ES" sz="3600" dirty="0" smtClean="0">
                <a:solidFill>
                  <a:schemeClr val="bg1"/>
                </a:solidFill>
              </a:rPr>
              <a:t>7,40€/kg</a:t>
            </a:r>
            <a:endParaRPr lang="ca-E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ca-E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9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8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0" y="332656"/>
            <a:ext cx="8244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600" dirty="0">
                <a:solidFill>
                  <a:schemeClr val="bg1"/>
                </a:solidFill>
                <a:latin typeface="Algerian" pitchFamily="82" charset="0"/>
              </a:rPr>
              <a:t>Toffee Bombon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40652"/>
            <a:ext cx="3726667" cy="486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4644008" y="1440652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rial Black" pitchFamily="34" charset="0"/>
              </a:rPr>
              <a:t>El </a:t>
            </a:r>
            <a:r>
              <a:rPr lang="es-ES" sz="2000" b="1" i="1" dirty="0" smtClean="0">
                <a:solidFill>
                  <a:schemeClr val="bg1"/>
                </a:solidFill>
                <a:latin typeface="Arial Black" pitchFamily="34" charset="0"/>
              </a:rPr>
              <a:t>toffee</a:t>
            </a:r>
            <a:r>
              <a:rPr lang="es-ES" sz="2000" dirty="0">
                <a:solidFill>
                  <a:schemeClr val="bg1"/>
                </a:solidFill>
                <a:latin typeface="Arial Black" pitchFamily="34" charset="0"/>
              </a:rPr>
              <a:t> es un dulce cremoso que se hace con caramelo en almíbar </a:t>
            </a:r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2000" dirty="0" smtClean="0">
                <a:solidFill>
                  <a:schemeClr val="bg1"/>
                </a:solidFill>
                <a:latin typeface="Arial Black" pitchFamily="34" charset="0"/>
              </a:rPr>
              <a:t>y </a:t>
            </a:r>
            <a:r>
              <a:rPr lang="es-ES" sz="2000" dirty="0">
                <a:solidFill>
                  <a:schemeClr val="bg1"/>
                </a:solidFill>
                <a:latin typeface="Arial Black" pitchFamily="34" charset="0"/>
              </a:rPr>
              <a:t>se le añade mantequilla; cuando el color del caramelo es tostado, se cuece la mezcla, hasta que quede homogéneo, se le añade nata y se termina de cocer el caramelo</a:t>
            </a:r>
            <a:r>
              <a:rPr lang="es-ES" sz="20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endParaRPr lang="es-ES" sz="20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2000" smtClean="0">
                <a:solidFill>
                  <a:schemeClr val="bg1"/>
                </a:solidFill>
                <a:latin typeface="Arial Black" pitchFamily="34" charset="0"/>
              </a:rPr>
              <a:t>5,15 €/kg</a:t>
            </a:r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8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971600" y="56724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000" dirty="0">
                <a:solidFill>
                  <a:schemeClr val="bg1"/>
                </a:solidFill>
                <a:latin typeface="Cooper Black" pitchFamily="18" charset="0"/>
              </a:rPr>
              <a:t>Macadamia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60851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20073" y="1628800"/>
            <a:ext cx="33123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E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macademia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</a:p>
          <a:p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tienen </a:t>
            </a:r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 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nuez</a:t>
            </a:r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comestible esta bañada con chocolate.</a:t>
            </a:r>
          </a:p>
          <a:p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actualidad la </a:t>
            </a:r>
            <a:r>
              <a:rPr lang="es-E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macadamia</a:t>
            </a:r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cultiva también en México, </a:t>
            </a:r>
            <a:r>
              <a:rPr lang="es-E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Bolivia,Colombia</a:t>
            </a:r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CostaRica</a:t>
            </a:r>
            <a:r>
              <a:rPr lang="es-E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Guatemala, Ecuador, Paraguay, Perú y República </a:t>
            </a:r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Dominicana</a:t>
            </a:r>
          </a:p>
          <a:p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14,10 € kg.</a:t>
            </a:r>
          </a:p>
        </p:txBody>
      </p:sp>
    </p:spTree>
    <p:extLst>
      <p:ext uri="{BB962C8B-B14F-4D97-AF65-F5344CB8AC3E}">
        <p14:creationId xmlns:p14="http://schemas.microsoft.com/office/powerpoint/2010/main" val="226634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cdn-sphotos-b-a.akamaihd.net/hphotos-ak-ash3/522594_591378504225486_142578400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1518" y="1268760"/>
            <a:ext cx="367241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QuadreDeText 2"/>
          <p:cNvSpPr txBox="1"/>
          <p:nvPr/>
        </p:nvSpPr>
        <p:spPr>
          <a:xfrm>
            <a:off x="1403648" y="332656"/>
            <a:ext cx="429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err="1">
                <a:solidFill>
                  <a:schemeClr val="bg1"/>
                </a:solidFill>
                <a:latin typeface="Cooper Black" pitchFamily="18" charset="0"/>
              </a:rPr>
              <a:t>Chocokrecs</a:t>
            </a:r>
            <a:r>
              <a:rPr lang="ca-ES" sz="36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3600" dirty="0" err="1">
                <a:solidFill>
                  <a:schemeClr val="bg1"/>
                </a:solidFill>
                <a:latin typeface="Cooper Black" pitchFamily="18" charset="0"/>
              </a:rPr>
              <a:t>leche</a:t>
            </a:r>
            <a:endParaRPr lang="ca-E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Contenidor de contingut 5"/>
          <p:cNvSpPr>
            <a:spLocks noGrp="1"/>
          </p:cNvSpPr>
          <p:nvPr>
            <p:ph idx="4294967295"/>
          </p:nvPr>
        </p:nvSpPr>
        <p:spPr>
          <a:xfrm>
            <a:off x="3995936" y="1268760"/>
            <a:ext cx="4608512" cy="5093644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como </a:t>
            </a:r>
            <a:r>
              <a:rPr lang="ca-ES" dirty="0" err="1" smtClean="0">
                <a:solidFill>
                  <a:schemeClr val="bg1"/>
                </a:solidFill>
              </a:rPr>
              <a:t>unos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cachauetes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bañados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ay</a:t>
            </a:r>
            <a:r>
              <a:rPr lang="ca-ES" dirty="0" smtClean="0">
                <a:solidFill>
                  <a:schemeClr val="bg1"/>
                </a:solidFill>
              </a:rPr>
              <a:t> de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negro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aparte</a:t>
            </a:r>
            <a:r>
              <a:rPr lang="ca-ES" dirty="0" smtClean="0">
                <a:solidFill>
                  <a:schemeClr val="bg1"/>
                </a:solidFill>
              </a:rPr>
              <a:t> de el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5,65 € / kg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7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539552" y="18864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Almendra</a:t>
            </a:r>
            <a:r>
              <a:rPr lang="ca-ES" sz="2800" dirty="0">
                <a:solidFill>
                  <a:schemeClr val="bg1"/>
                </a:solidFill>
                <a:latin typeface="Cooper Black" pitchFamily="18" charset="0"/>
              </a:rPr>
              <a:t> con </a:t>
            </a:r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chocolate</a:t>
            </a:r>
            <a:r>
              <a:rPr lang="ca-ES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negro,chocolate</a:t>
            </a:r>
            <a:r>
              <a:rPr lang="ca-ES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blanco</a:t>
            </a:r>
            <a:r>
              <a:rPr lang="ca-ES" sz="2800" dirty="0">
                <a:solidFill>
                  <a:schemeClr val="bg1"/>
                </a:solidFill>
                <a:latin typeface="Cooper Black" pitchFamily="18" charset="0"/>
              </a:rPr>
              <a:t> y </a:t>
            </a:r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chocolate</a:t>
            </a:r>
            <a:r>
              <a:rPr lang="ca-ES" sz="2800" dirty="0">
                <a:solidFill>
                  <a:schemeClr val="bg1"/>
                </a:solidFill>
                <a:latin typeface="Cooper Black" pitchFamily="18" charset="0"/>
              </a:rPr>
              <a:t> con </a:t>
            </a:r>
            <a:r>
              <a:rPr lang="ca-ES" sz="2800" dirty="0" err="1">
                <a:solidFill>
                  <a:schemeClr val="bg1"/>
                </a:solidFill>
                <a:latin typeface="Cooper Black" pitchFamily="18" charset="0"/>
              </a:rPr>
              <a:t>leche</a:t>
            </a:r>
            <a:endParaRPr lang="ca-ES" sz="2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12879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idor de contingut 4"/>
          <p:cNvSpPr>
            <a:spLocks noGrp="1"/>
          </p:cNvSpPr>
          <p:nvPr>
            <p:ph sz="half" idx="4294967295"/>
          </p:nvPr>
        </p:nvSpPr>
        <p:spPr>
          <a:xfrm>
            <a:off x="377788" y="4149080"/>
            <a:ext cx="8028384" cy="2285801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las </a:t>
            </a:r>
            <a:r>
              <a:rPr lang="ca-ES" dirty="0" err="1" smtClean="0">
                <a:solidFill>
                  <a:schemeClr val="bg1"/>
                </a:solidFill>
              </a:rPr>
              <a:t>almendras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normales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pero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bañadas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negro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</a:rPr>
              <a:t>9,10 € /kg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1259632" y="4046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Avellana con </a:t>
            </a:r>
            <a:r>
              <a:rPr lang="ca-ES" sz="2400" dirty="0" err="1">
                <a:solidFill>
                  <a:schemeClr val="bg1"/>
                </a:solidFill>
                <a:latin typeface="Cooper Black" pitchFamily="18" charset="0"/>
              </a:rPr>
              <a:t>chcolate</a:t>
            </a: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400" dirty="0" err="1">
                <a:solidFill>
                  <a:schemeClr val="bg1"/>
                </a:solidFill>
                <a:latin typeface="Cooper Black" pitchFamily="18" charset="0"/>
              </a:rPr>
              <a:t>negro,chocolate</a:t>
            </a: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400" dirty="0" err="1">
                <a:solidFill>
                  <a:schemeClr val="bg1"/>
                </a:solidFill>
                <a:latin typeface="Cooper Black" pitchFamily="18" charset="0"/>
              </a:rPr>
              <a:t>blanco</a:t>
            </a: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 y </a:t>
            </a:r>
            <a:r>
              <a:rPr lang="ca-ES" sz="2400" dirty="0" err="1">
                <a:solidFill>
                  <a:schemeClr val="bg1"/>
                </a:solidFill>
                <a:latin typeface="Cooper Black" pitchFamily="18" charset="0"/>
              </a:rPr>
              <a:t>chocolate</a:t>
            </a: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 con </a:t>
            </a:r>
            <a:r>
              <a:rPr lang="ca-ES" sz="2400" dirty="0" err="1">
                <a:solidFill>
                  <a:schemeClr val="bg1"/>
                </a:solidFill>
                <a:latin typeface="Cooper Black" pitchFamily="18" charset="0"/>
              </a:rPr>
              <a:t>leche</a:t>
            </a:r>
            <a:r>
              <a:rPr lang="ca-ES" sz="2400" dirty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27280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idor de contingut 8"/>
          <p:cNvSpPr>
            <a:spLocks noGrp="1"/>
          </p:cNvSpPr>
          <p:nvPr>
            <p:ph sz="quarter" idx="4294967295"/>
          </p:nvPr>
        </p:nvSpPr>
        <p:spPr>
          <a:xfrm>
            <a:off x="177179" y="4005064"/>
            <a:ext cx="7997553" cy="1887563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</a:t>
            </a:r>
            <a:r>
              <a:rPr lang="ca-ES" dirty="0" err="1" smtClean="0">
                <a:solidFill>
                  <a:schemeClr val="bg1"/>
                </a:solidFill>
              </a:rPr>
              <a:t>avellanas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bañadas</a:t>
            </a:r>
            <a:r>
              <a:rPr lang="ca-ES" dirty="0" smtClean="0">
                <a:solidFill>
                  <a:schemeClr val="bg1"/>
                </a:solidFill>
              </a:rPr>
              <a:t> en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blanco</a:t>
            </a:r>
            <a:r>
              <a:rPr lang="ca-ES" dirty="0" smtClean="0">
                <a:solidFill>
                  <a:schemeClr val="bg1"/>
                </a:solidFill>
              </a:rPr>
              <a:t>, </a:t>
            </a:r>
            <a:r>
              <a:rPr lang="ca-ES" dirty="0" err="1" smtClean="0">
                <a:solidFill>
                  <a:schemeClr val="bg1"/>
                </a:solidFill>
              </a:rPr>
              <a:t>negro</a:t>
            </a:r>
            <a:r>
              <a:rPr lang="ca-ES" dirty="0" smtClean="0">
                <a:solidFill>
                  <a:schemeClr val="bg1"/>
                </a:solidFill>
              </a:rPr>
              <a:t>,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9,35 € / kg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4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539552" y="18864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dirty="0" err="1" smtClean="0">
                <a:solidFill>
                  <a:schemeClr val="bg1"/>
                </a:solidFill>
                <a:latin typeface="Cooper Black" pitchFamily="18" charset="0"/>
              </a:rPr>
              <a:t>Cacahuete</a:t>
            </a:r>
            <a:r>
              <a:rPr lang="ca-ES" sz="2800" dirty="0" smtClean="0">
                <a:solidFill>
                  <a:schemeClr val="bg1"/>
                </a:solidFill>
                <a:latin typeface="Cooper Black" pitchFamily="18" charset="0"/>
              </a:rPr>
              <a:t> con </a:t>
            </a:r>
            <a:r>
              <a:rPr lang="ca-ES" sz="2800" dirty="0" err="1" smtClean="0">
                <a:solidFill>
                  <a:schemeClr val="bg1"/>
                </a:solidFill>
                <a:latin typeface="Cooper Black" pitchFamily="18" charset="0"/>
              </a:rPr>
              <a:t>chocolate</a:t>
            </a:r>
            <a:r>
              <a:rPr lang="ca-E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800" dirty="0" err="1" smtClean="0">
                <a:solidFill>
                  <a:schemeClr val="bg1"/>
                </a:solidFill>
                <a:latin typeface="Cooper Black" pitchFamily="18" charset="0"/>
              </a:rPr>
              <a:t>negro</a:t>
            </a:r>
            <a:r>
              <a:rPr lang="ca-ES" sz="2800" dirty="0" smtClean="0">
                <a:solidFill>
                  <a:schemeClr val="bg1"/>
                </a:solidFill>
                <a:latin typeface="Cooper Black" pitchFamily="18" charset="0"/>
              </a:rPr>
              <a:t> y </a:t>
            </a:r>
            <a:r>
              <a:rPr lang="ca-ES" sz="2800" dirty="0" err="1" smtClean="0">
                <a:solidFill>
                  <a:schemeClr val="bg1"/>
                </a:solidFill>
                <a:latin typeface="Cooper Black" pitchFamily="18" charset="0"/>
              </a:rPr>
              <a:t>chocolate</a:t>
            </a:r>
            <a:r>
              <a:rPr lang="ca-E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ca-ES" sz="2800" dirty="0" err="1" smtClean="0">
                <a:solidFill>
                  <a:schemeClr val="bg1"/>
                </a:solidFill>
                <a:latin typeface="Cooper Black" pitchFamily="18" charset="0"/>
              </a:rPr>
              <a:t>blanco</a:t>
            </a:r>
            <a:endParaRPr lang="ca-ES" sz="2800" dirty="0">
              <a:solidFill>
                <a:schemeClr val="bg1"/>
              </a:solidFill>
              <a:latin typeface="Cooper Black" pitchFamily="18" charset="0"/>
            </a:endParaRPr>
          </a:p>
          <a:p>
            <a:pPr algn="ctr"/>
            <a:endParaRPr lang="ca-ES" sz="2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9" y="1563992"/>
            <a:ext cx="5996233" cy="195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idor de contingut 3"/>
          <p:cNvSpPr>
            <a:spLocks noGrp="1"/>
          </p:cNvSpPr>
          <p:nvPr>
            <p:ph idx="4294967295"/>
          </p:nvPr>
        </p:nvSpPr>
        <p:spPr>
          <a:xfrm>
            <a:off x="277180" y="3717032"/>
            <a:ext cx="8229600" cy="1761710"/>
          </a:xfrm>
        </p:spPr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Son </a:t>
            </a:r>
            <a:r>
              <a:rPr lang="ca-ES" dirty="0" err="1" smtClean="0">
                <a:solidFill>
                  <a:schemeClr val="bg1"/>
                </a:solidFill>
              </a:rPr>
              <a:t>unas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unis</a:t>
            </a:r>
            <a:r>
              <a:rPr lang="ca-ES" dirty="0" smtClean="0">
                <a:solidFill>
                  <a:schemeClr val="bg1"/>
                </a:solidFill>
              </a:rPr>
              <a:t> </a:t>
            </a:r>
            <a:r>
              <a:rPr lang="ca-ES" dirty="0" err="1" smtClean="0">
                <a:solidFill>
                  <a:schemeClr val="bg1"/>
                </a:solidFill>
              </a:rPr>
              <a:t>cacahuetes</a:t>
            </a:r>
            <a:r>
              <a:rPr lang="ca-ES" dirty="0" smtClean="0">
                <a:solidFill>
                  <a:schemeClr val="bg1"/>
                </a:solidFill>
              </a:rPr>
              <a:t> que se ponen en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banco </a:t>
            </a:r>
            <a:r>
              <a:rPr lang="ca-ES" dirty="0" err="1" smtClean="0">
                <a:solidFill>
                  <a:schemeClr val="bg1"/>
                </a:solidFill>
              </a:rPr>
              <a:t>negro</a:t>
            </a:r>
            <a:r>
              <a:rPr lang="ca-ES" dirty="0" smtClean="0">
                <a:solidFill>
                  <a:schemeClr val="bg1"/>
                </a:solidFill>
              </a:rPr>
              <a:t> i </a:t>
            </a:r>
            <a:r>
              <a:rPr lang="ca-ES" dirty="0" err="1" smtClean="0">
                <a:solidFill>
                  <a:schemeClr val="bg1"/>
                </a:solidFill>
              </a:rPr>
              <a:t>chocolate</a:t>
            </a:r>
            <a:r>
              <a:rPr lang="ca-ES" dirty="0" smtClean="0">
                <a:solidFill>
                  <a:schemeClr val="bg1"/>
                </a:solidFill>
              </a:rPr>
              <a:t> con </a:t>
            </a:r>
            <a:r>
              <a:rPr lang="ca-ES" dirty="0" err="1" smtClean="0">
                <a:solidFill>
                  <a:schemeClr val="bg1"/>
                </a:solidFill>
              </a:rPr>
              <a:t>leche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</a:p>
          <a:p>
            <a:pPr marL="114300" indent="0">
              <a:buNone/>
            </a:pPr>
            <a:r>
              <a:rPr lang="ca-ES" dirty="0" smtClean="0">
                <a:solidFill>
                  <a:schemeClr val="bg1"/>
                </a:solidFill>
              </a:rPr>
              <a:t>  Estan </a:t>
            </a:r>
            <a:r>
              <a:rPr lang="ca-ES" dirty="0" err="1" smtClean="0">
                <a:solidFill>
                  <a:schemeClr val="bg1"/>
                </a:solidFill>
              </a:rPr>
              <a:t>echos</a:t>
            </a:r>
            <a:r>
              <a:rPr lang="ca-ES" dirty="0" smtClean="0">
                <a:solidFill>
                  <a:schemeClr val="bg1"/>
                </a:solidFill>
              </a:rPr>
              <a:t> por el </a:t>
            </a:r>
            <a:r>
              <a:rPr lang="ca-ES" dirty="0" err="1" smtClean="0">
                <a:solidFill>
                  <a:schemeClr val="bg1"/>
                </a:solidFill>
              </a:rPr>
              <a:t>piffare</a:t>
            </a:r>
            <a:r>
              <a:rPr lang="ca-ES" dirty="0" smtClean="0">
                <a:solidFill>
                  <a:schemeClr val="bg1"/>
                </a:solidFill>
              </a:rPr>
              <a:t>.</a:t>
            </a:r>
            <a:endParaRPr lang="ca-ES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ca-ES" dirty="0" smtClean="0">
                <a:solidFill>
                  <a:schemeClr val="bg1"/>
                </a:solidFill>
              </a:rPr>
              <a:t>6,15€/kg</a:t>
            </a:r>
          </a:p>
        </p:txBody>
      </p:sp>
    </p:spTree>
    <p:extLst>
      <p:ext uri="{BB962C8B-B14F-4D97-AF65-F5344CB8AC3E}">
        <p14:creationId xmlns:p14="http://schemas.microsoft.com/office/powerpoint/2010/main" val="37116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cari">
  <a:themeElements>
    <a:clrScheme name="Apotecar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car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car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4418</TotalTime>
  <Words>303</Words>
  <Application>Microsoft Office PowerPoint</Application>
  <PresentationFormat>Presentació en pantalla (4:3)</PresentationFormat>
  <Paragraphs>62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14</vt:i4>
      </vt:variant>
    </vt:vector>
  </HeadingPairs>
  <TitlesOfParts>
    <vt:vector size="15" baseType="lpstr">
      <vt:lpstr>Apotecari</vt:lpstr>
      <vt:lpstr>Presentació del PowerPoint</vt:lpstr>
      <vt:lpstr>PRODUCTo PIFARRE VENDeR</vt:lpstr>
      <vt:lpstr>Guirlache 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Tania</vt:lpstr>
      <vt:lpstr>Mimosa</vt:lpstr>
      <vt:lpstr>Bolas de colores</vt:lpstr>
      <vt:lpstr>Membrillo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</dc:creator>
  <cp:lastModifiedBy>alumne</cp:lastModifiedBy>
  <cp:revision>34</cp:revision>
  <dcterms:created xsi:type="dcterms:W3CDTF">2013-02-15T12:01:20Z</dcterms:created>
  <dcterms:modified xsi:type="dcterms:W3CDTF">2013-03-12T16:28:25Z</dcterms:modified>
</cp:coreProperties>
</file>