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FF"/>
    <a:srgbClr val="F288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75D5-715B-456C-9526-58D34631C913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E6D0-E5E2-4B98-994B-42F17A5978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75D5-715B-456C-9526-58D34631C913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E6D0-E5E2-4B98-994B-42F17A5978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75D5-715B-456C-9526-58D34631C913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E6D0-E5E2-4B98-994B-42F17A5978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75D5-715B-456C-9526-58D34631C913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E6D0-E5E2-4B98-994B-42F17A5978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75D5-715B-456C-9526-58D34631C913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E6D0-E5E2-4B98-994B-42F17A5978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75D5-715B-456C-9526-58D34631C913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E6D0-E5E2-4B98-994B-42F17A5978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75D5-715B-456C-9526-58D34631C913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E6D0-E5E2-4B98-994B-42F17A5978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75D5-715B-456C-9526-58D34631C913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E6D0-E5E2-4B98-994B-42F17A5978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75D5-715B-456C-9526-58D34631C913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E6D0-E5E2-4B98-994B-42F17A5978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75D5-715B-456C-9526-58D34631C913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E6D0-E5E2-4B98-994B-42F17A5978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75D5-715B-456C-9526-58D34631C913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01E6D0-E5E2-4B98-994B-42F17A59785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9775D5-715B-456C-9526-58D34631C913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01E6D0-E5E2-4B98-994B-42F17A597853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071802" y="285728"/>
            <a:ext cx="3029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>
                <a:latin typeface="Algerian" pitchFamily="82" charset="0"/>
              </a:rPr>
              <a:t>Nombre:  Tazas</a:t>
            </a:r>
            <a:endParaRPr lang="es-ES" sz="2800" dirty="0">
              <a:latin typeface="Algerian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928670"/>
            <a:ext cx="3278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Referencia: </a:t>
            </a:r>
            <a:r>
              <a:rPr lang="es-E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Taza01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57158" y="1714488"/>
            <a:ext cx="84666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tx1">
                    <a:lumMod val="95000"/>
                  </a:schemeClr>
                </a:solidFill>
              </a:rPr>
              <a:t>Descripción:</a:t>
            </a:r>
          </a:p>
          <a:p>
            <a:r>
              <a:rPr lang="es-ES" sz="3200" dirty="0" smtClean="0">
                <a:solidFill>
                  <a:srgbClr val="002060"/>
                </a:solidFill>
              </a:rPr>
              <a:t>Tazas diseñadas con el nombre que quieras.</a:t>
            </a:r>
          </a:p>
          <a:p>
            <a:r>
              <a:rPr lang="es-ES" sz="3200" dirty="0" smtClean="0">
                <a:solidFill>
                  <a:srgbClr val="002060"/>
                </a:solidFill>
              </a:rPr>
              <a:t>De muy buena calidad y barato, no es apto para</a:t>
            </a:r>
          </a:p>
          <a:p>
            <a:r>
              <a:rPr lang="es-ES" sz="3200" dirty="0" smtClean="0">
                <a:solidFill>
                  <a:srgbClr val="002060"/>
                </a:solidFill>
              </a:rPr>
              <a:t>lavavajillas.</a:t>
            </a:r>
            <a:endParaRPr lang="es-ES" sz="3200" dirty="0">
              <a:solidFill>
                <a:srgbClr val="00206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7158" y="3857628"/>
            <a:ext cx="4147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Precio por unidad: </a:t>
            </a:r>
            <a:r>
              <a:rPr lang="es-ES" sz="3200" dirty="0" smtClean="0"/>
              <a:t>2€</a:t>
            </a:r>
            <a:endParaRPr lang="es-ES" sz="3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57158" y="4857760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No incluye gastos de envío</a:t>
            </a:r>
            <a:endParaRPr lang="es-ES" sz="3200" b="1" dirty="0"/>
          </a:p>
        </p:txBody>
      </p:sp>
      <p:pic>
        <p:nvPicPr>
          <p:cNvPr id="7" name="6 Imagen" descr="DSC00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571876"/>
            <a:ext cx="4000496" cy="30003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11 Estrella de 5 puntas"/>
          <p:cNvSpPr/>
          <p:nvPr/>
        </p:nvSpPr>
        <p:spPr>
          <a:xfrm>
            <a:off x="6357950" y="357166"/>
            <a:ext cx="714380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strella de 5 puntas"/>
          <p:cNvSpPr/>
          <p:nvPr/>
        </p:nvSpPr>
        <p:spPr>
          <a:xfrm>
            <a:off x="7000892" y="857232"/>
            <a:ext cx="642942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strella de 5 puntas"/>
          <p:cNvSpPr/>
          <p:nvPr/>
        </p:nvSpPr>
        <p:spPr>
          <a:xfrm>
            <a:off x="7643834" y="1357298"/>
            <a:ext cx="357190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Nombre: Mantecados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Referencia:Mantecados05</a:t>
            </a:r>
          </a:p>
          <a:p>
            <a:endParaRPr lang="es-ES" dirty="0" smtClean="0"/>
          </a:p>
          <a:p>
            <a:r>
              <a:rPr lang="es-ES" dirty="0" smtClean="0"/>
              <a:t>Descripción: Bollo típico de la repostería española, caracterizado por ser amasado con manteca de cerdo y consumido en cualquier época del año.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Precio </a:t>
            </a:r>
            <a:r>
              <a:rPr lang="es-ES" dirty="0" smtClean="0"/>
              <a:t>: 3,80€/ caja</a:t>
            </a:r>
            <a:endParaRPr lang="es-ES" dirty="0" smtClean="0"/>
          </a:p>
          <a:p>
            <a:endParaRPr lang="es-ES" dirty="0" smtClean="0"/>
          </a:p>
          <a:p>
            <a:r>
              <a:rPr lang="es-ES" b="1" dirty="0" smtClean="0"/>
              <a:t>No incluye gastos de envío</a:t>
            </a:r>
          </a:p>
        </p:txBody>
      </p:sp>
      <p:sp>
        <p:nvSpPr>
          <p:cNvPr id="5" name="4 CuadroTexto"/>
          <p:cNvSpPr txBox="1"/>
          <p:nvPr/>
        </p:nvSpPr>
        <p:spPr>
          <a:xfrm rot="1439053">
            <a:off x="3907220" y="4360981"/>
            <a:ext cx="382414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 te lo pienses y pégale un buen mordisco.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6 Imagen" descr="mantecad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071810"/>
            <a:ext cx="2143140" cy="16073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214290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  <a:latin typeface="Bodoni MT Black" pitchFamily="18" charset="0"/>
              </a:rPr>
              <a:t>NOMBRE: CUENCOS</a:t>
            </a:r>
            <a:endParaRPr lang="es-ES" sz="3600" dirty="0">
              <a:solidFill>
                <a:schemeClr val="accent2">
                  <a:lumMod val="75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57752" y="1142984"/>
            <a:ext cx="4071966" cy="54292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b="1" dirty="0" err="1" smtClean="0"/>
              <a:t>Referenciaa</a:t>
            </a:r>
            <a:r>
              <a:rPr lang="es-ES" b="1" dirty="0" smtClean="0"/>
              <a:t>: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Cuencos02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Descripción:</a:t>
            </a:r>
          </a:p>
          <a:p>
            <a:pPr>
              <a:buNone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Cuencos muy baratos y personalizados con el nombre que desees.</a:t>
            </a:r>
          </a:p>
          <a:p>
            <a:pPr>
              <a:buNone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Ven antes que se agoten.</a:t>
            </a:r>
          </a:p>
          <a:p>
            <a:pPr>
              <a:buNone/>
            </a:pPr>
            <a:endParaRPr lang="es-ES" b="1" dirty="0"/>
          </a:p>
          <a:p>
            <a:pPr>
              <a:buNone/>
            </a:pPr>
            <a:r>
              <a:rPr lang="es-ES" b="1" dirty="0" smtClean="0"/>
              <a:t>Precio por unidad: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2€</a:t>
            </a:r>
          </a:p>
          <a:p>
            <a:pPr>
              <a:buNone/>
            </a:pPr>
            <a:endParaRPr lang="es-ES" b="1" dirty="0"/>
          </a:p>
          <a:p>
            <a:pPr>
              <a:buNone/>
            </a:pPr>
            <a:r>
              <a:rPr lang="es-ES" b="1" dirty="0" smtClean="0"/>
              <a:t>No incluye gastos de envío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DSC004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71678"/>
            <a:ext cx="4381499" cy="32861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NOMBRE: 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BROCHES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00174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i="1" dirty="0" smtClean="0"/>
              <a:t>Referencia: </a:t>
            </a:r>
            <a:r>
              <a:rPr lang="es-ES" dirty="0" smtClean="0">
                <a:solidFill>
                  <a:srgbClr val="C00000"/>
                </a:solidFill>
              </a:rPr>
              <a:t>Broches03</a:t>
            </a:r>
          </a:p>
          <a:p>
            <a:endParaRPr lang="es-ES" dirty="0" smtClean="0"/>
          </a:p>
          <a:p>
            <a:pPr>
              <a:buNone/>
            </a:pPr>
            <a:r>
              <a:rPr lang="es-ES" i="1" dirty="0" smtClean="0"/>
              <a:t>Descripción: </a:t>
            </a:r>
          </a:p>
          <a:p>
            <a:pPr>
              <a:buNone/>
            </a:pPr>
            <a:r>
              <a:rPr lang="es-ES" dirty="0" smtClean="0">
                <a:solidFill>
                  <a:srgbClr val="C00000"/>
                </a:solidFill>
              </a:rPr>
              <a:t>Broches  hechos a mano.</a:t>
            </a:r>
          </a:p>
          <a:p>
            <a:pPr>
              <a:buNone/>
            </a:pPr>
            <a:r>
              <a:rPr lang="es-ES" dirty="0" smtClean="0">
                <a:solidFill>
                  <a:srgbClr val="C00000"/>
                </a:solidFill>
              </a:rPr>
              <a:t>Ven y pide tu broche y lo tendrás</a:t>
            </a:r>
          </a:p>
          <a:p>
            <a:pPr>
              <a:buNone/>
            </a:pPr>
            <a:r>
              <a:rPr lang="es-ES" dirty="0" smtClean="0">
                <a:solidFill>
                  <a:srgbClr val="C00000"/>
                </a:solidFill>
              </a:rPr>
              <a:t>Al instante.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i="1" dirty="0" smtClean="0"/>
              <a:t>Precio por unidad: </a:t>
            </a:r>
            <a:r>
              <a:rPr lang="es-ES" dirty="0" smtClean="0">
                <a:solidFill>
                  <a:srgbClr val="C00000"/>
                </a:solidFill>
              </a:rPr>
              <a:t>1’50€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No incluye gastos de envío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pic>
        <p:nvPicPr>
          <p:cNvPr id="4" name="3 Imagen" descr="DSC00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214422"/>
            <a:ext cx="342902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 descr="DSC004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4214818"/>
            <a:ext cx="3214678" cy="24110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r>
              <a:rPr lang="es-ES" i="1" dirty="0" smtClean="0"/>
              <a:t>NOMBRE: Tortitas de sal</a:t>
            </a:r>
            <a:endParaRPr lang="es-ES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571612"/>
            <a:ext cx="6072230" cy="471490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Referencia: Tortas06</a:t>
            </a:r>
          </a:p>
          <a:p>
            <a:endParaRPr lang="es-ES" dirty="0" smtClean="0"/>
          </a:p>
          <a:p>
            <a:r>
              <a:rPr lang="es-ES" dirty="0" smtClean="0"/>
              <a:t>Descripción: Son buena opción para el </a:t>
            </a:r>
          </a:p>
          <a:p>
            <a:pPr>
              <a:buNone/>
            </a:pPr>
            <a:r>
              <a:rPr lang="es-ES" dirty="0" smtClean="0"/>
              <a:t>    el desayuno, merienda o cena. Son</a:t>
            </a:r>
          </a:p>
          <a:p>
            <a:pPr>
              <a:buNone/>
            </a:pPr>
            <a:r>
              <a:rPr lang="es-ES" dirty="0" smtClean="0"/>
              <a:t>    exquisitas.</a:t>
            </a:r>
          </a:p>
          <a:p>
            <a:endParaRPr lang="es-ES" dirty="0" smtClean="0"/>
          </a:p>
          <a:p>
            <a:r>
              <a:rPr lang="es-ES" dirty="0" smtClean="0"/>
              <a:t>Precio:1,80 caja pequeña</a:t>
            </a:r>
          </a:p>
          <a:p>
            <a:r>
              <a:rPr lang="es-ES" dirty="0" smtClean="0"/>
              <a:t> </a:t>
            </a:r>
            <a:r>
              <a:rPr lang="es-ES" dirty="0" smtClean="0"/>
              <a:t>            3,60 caja grande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1" dirty="0" smtClean="0"/>
              <a:t>No incluye gatos de envío</a:t>
            </a:r>
          </a:p>
          <a:p>
            <a:endParaRPr lang="es-ES" dirty="0" smtClean="0"/>
          </a:p>
        </p:txBody>
      </p:sp>
      <p:sp>
        <p:nvSpPr>
          <p:cNvPr id="6" name="5 CuadroTexto"/>
          <p:cNvSpPr txBox="1"/>
          <p:nvPr/>
        </p:nvSpPr>
        <p:spPr>
          <a:xfrm rot="20655613">
            <a:off x="5780701" y="4540426"/>
            <a:ext cx="297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</a:effectLst>
              </a:rPr>
              <a:t>¡Estas tortas son una delicia!</a:t>
            </a:r>
            <a:endParaRPr lang="es-ES" dirty="0">
              <a:solidFill>
                <a:schemeClr val="accent5">
                  <a:lumMod val="60000"/>
                  <a:lumOff val="40000"/>
                </a:schemeClr>
              </a:solidFill>
              <a:effectLst>
                <a:glow rad="101600">
                  <a:schemeClr val="accent4">
                    <a:lumMod val="75000"/>
                    <a:alpha val="60000"/>
                  </a:schemeClr>
                </a:glow>
              </a:effectLst>
            </a:endParaRPr>
          </a:p>
        </p:txBody>
      </p:sp>
      <p:pic>
        <p:nvPicPr>
          <p:cNvPr id="7" name="6 Imagen" descr="tortas de s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500174"/>
            <a:ext cx="2714644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288E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es-ES" dirty="0" err="1" smtClean="0"/>
              <a:t>Nombre:Almojábenas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286380" y="1225689"/>
            <a:ext cx="35004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400" dirty="0" smtClean="0"/>
              <a:t>Referencia: Almojabena07</a:t>
            </a:r>
          </a:p>
          <a:p>
            <a:pPr>
              <a:buFont typeface="Wingdings" pitchFamily="2" charset="2"/>
              <a:buChar char="v"/>
            </a:pPr>
            <a:endParaRPr lang="es-ES" sz="2400" dirty="0" smtClean="0"/>
          </a:p>
          <a:p>
            <a:pPr>
              <a:buFont typeface="Wingdings" pitchFamily="2" charset="2"/>
              <a:buChar char="v"/>
            </a:pPr>
            <a:r>
              <a:rPr lang="es-ES" sz="2400" dirty="0" smtClean="0"/>
              <a:t>Descripción: Este dulce es típico de la zona levantina, de origen árabe como podéis observar por el nombre.</a:t>
            </a:r>
          </a:p>
          <a:p>
            <a:pPr>
              <a:buFont typeface="Wingdings" pitchFamily="2" charset="2"/>
              <a:buChar char="v"/>
            </a:pPr>
            <a:endParaRPr lang="es-ES" sz="2400" dirty="0" smtClean="0"/>
          </a:p>
          <a:p>
            <a:pPr>
              <a:buFont typeface="Wingdings" pitchFamily="2" charset="2"/>
              <a:buChar char="v"/>
            </a:pPr>
            <a:r>
              <a:rPr lang="es-ES" sz="2400" dirty="0" smtClean="0"/>
              <a:t>Precio</a:t>
            </a:r>
            <a:r>
              <a:rPr lang="es-ES" sz="2400" dirty="0" smtClean="0"/>
              <a:t>: 1,80€/unidad.</a:t>
            </a:r>
            <a:endParaRPr lang="es-ES" sz="2400" dirty="0" smtClean="0"/>
          </a:p>
          <a:p>
            <a:pPr>
              <a:buFont typeface="Wingdings" pitchFamily="2" charset="2"/>
              <a:buChar char="v"/>
            </a:pPr>
            <a:endParaRPr lang="es-ES" sz="2400" b="1" dirty="0" smtClean="0"/>
          </a:p>
          <a:p>
            <a:pPr>
              <a:buFont typeface="Wingdings" pitchFamily="2" charset="2"/>
              <a:buChar char="v"/>
            </a:pPr>
            <a:r>
              <a:rPr lang="es-ES" sz="2400" b="1" dirty="0" smtClean="0"/>
              <a:t>No incluye gastos de envío</a:t>
            </a:r>
          </a:p>
        </p:txBody>
      </p:sp>
      <p:pic>
        <p:nvPicPr>
          <p:cNvPr id="6" name="5 Marcador de contenido" descr="almojaben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4357718" cy="4289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es-ES" dirty="0" smtClean="0"/>
              <a:t>Nombre: Toñas De Miel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42844" y="1643050"/>
            <a:ext cx="4637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Referencia: Toñas De miel07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3857628"/>
            <a:ext cx="3429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Descripción:</a:t>
            </a:r>
          </a:p>
          <a:p>
            <a:r>
              <a:rPr lang="es-ES" sz="2800" dirty="0" smtClean="0"/>
              <a:t>¿Quieres Toñas de miel ?</a:t>
            </a:r>
          </a:p>
          <a:p>
            <a:r>
              <a:rPr lang="es-ES" sz="2800" dirty="0" smtClean="0"/>
              <a:t>Están súper ricas </a:t>
            </a:r>
          </a:p>
          <a:p>
            <a:endParaRPr lang="es-ES" sz="2800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5786446" y="1928802"/>
            <a:ext cx="2314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Precio:4€ la caja</a:t>
            </a:r>
            <a:endParaRPr lang="es-ES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786314" y="6000768"/>
            <a:ext cx="3968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No incluye gastos de envío</a:t>
            </a:r>
            <a:endParaRPr lang="es-ES" sz="2400" b="1" dirty="0"/>
          </a:p>
        </p:txBody>
      </p:sp>
      <p:pic>
        <p:nvPicPr>
          <p:cNvPr id="13" name="12 Marcador de contenido" descr="toñas de mi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3286124"/>
            <a:ext cx="3643338" cy="27325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14 CuadroTexto"/>
          <p:cNvSpPr txBox="1"/>
          <p:nvPr/>
        </p:nvSpPr>
        <p:spPr>
          <a:xfrm rot="21409463">
            <a:off x="4023297" y="2536981"/>
            <a:ext cx="3929090" cy="932083"/>
          </a:xfrm>
          <a:prstGeom prst="rect">
            <a:avLst/>
          </a:prstGeom>
          <a:noFill/>
        </p:spPr>
        <p:txBody>
          <a:bodyPr wrap="none" rtlCol="0">
            <a:prstTxWarp prst="textTriangl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Haz tu vida  un poco más Dulce.</a:t>
            </a:r>
          </a:p>
          <a:p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dirty="0" err="1" smtClean="0"/>
              <a:t>Nombre:Bizcocho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dirty="0" smtClean="0">
                <a:solidFill>
                  <a:srgbClr val="FF0000"/>
                </a:solidFill>
              </a:rPr>
              <a:t>Referencia: Bizcocho08</a:t>
            </a:r>
          </a:p>
          <a:p>
            <a:pPr>
              <a:buFont typeface="Wingdings" pitchFamily="2" charset="2"/>
              <a:buChar char="Ø"/>
            </a:pPr>
            <a:endParaRPr lang="es-E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dirty="0" smtClean="0">
                <a:solidFill>
                  <a:srgbClr val="FF0000"/>
                </a:solidFill>
              </a:rPr>
              <a:t>Descripción: Masa dulce horneada</a:t>
            </a:r>
          </a:p>
          <a:p>
            <a:pPr>
              <a:buFont typeface="Wingdings" pitchFamily="2" charset="2"/>
              <a:buChar char="Ø"/>
            </a:pPr>
            <a:endParaRPr lang="es-E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dirty="0" smtClean="0">
                <a:solidFill>
                  <a:srgbClr val="FF0000"/>
                </a:solidFill>
              </a:rPr>
              <a:t>Precio: </a:t>
            </a:r>
            <a:r>
              <a:rPr lang="es-ES" dirty="0" smtClean="0">
                <a:solidFill>
                  <a:srgbClr val="FF0000"/>
                </a:solidFill>
              </a:rPr>
              <a:t> 3,50€</a:t>
            </a:r>
            <a:endParaRPr lang="es-E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s-E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dirty="0" smtClean="0">
                <a:solidFill>
                  <a:srgbClr val="FF0000"/>
                </a:solidFill>
              </a:rPr>
              <a:t>No incluye gastos de envío</a:t>
            </a:r>
          </a:p>
        </p:txBody>
      </p:sp>
      <p:sp>
        <p:nvSpPr>
          <p:cNvPr id="5" name="4 CuadroTexto"/>
          <p:cNvSpPr txBox="1"/>
          <p:nvPr/>
        </p:nvSpPr>
        <p:spPr>
          <a:xfrm rot="816654">
            <a:off x="6259712" y="1579316"/>
            <a:ext cx="2709697" cy="1807189"/>
          </a:xfrm>
          <a:prstGeom prst="rect">
            <a:avLst/>
          </a:prstGeom>
          <a:noFill/>
        </p:spPr>
        <p:txBody>
          <a:bodyPr wrap="none" rtlCol="0">
            <a:prstTxWarp prst="textCascadeUp">
              <a:avLst/>
            </a:prstTxWarp>
            <a:spAutoFit/>
          </a:bodyPr>
          <a:lstStyle/>
          <a:p>
            <a:r>
              <a:rPr lang="es-ES" dirty="0" smtClean="0">
                <a:solidFill>
                  <a:srgbClr val="9933FF"/>
                </a:solidFill>
              </a:rPr>
              <a:t>¡</a:t>
            </a:r>
            <a:r>
              <a:rPr lang="es-ES" sz="3600" dirty="0" smtClean="0">
                <a:solidFill>
                  <a:srgbClr val="9933FF"/>
                </a:solidFill>
              </a:rPr>
              <a:t>Exquisitas!</a:t>
            </a:r>
            <a:endParaRPr lang="es-ES" sz="3600" dirty="0">
              <a:solidFill>
                <a:srgbClr val="9933FF"/>
              </a:solidFill>
            </a:endParaRPr>
          </a:p>
        </p:txBody>
      </p:sp>
      <p:pic>
        <p:nvPicPr>
          <p:cNvPr id="6" name="5 Imagen" descr="bizcoch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7580">
            <a:off x="5216282" y="3514937"/>
            <a:ext cx="371477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</TotalTime>
  <Words>269</Words>
  <Application>Microsoft Office PowerPoint</Application>
  <PresentationFormat>Presentación en pantalla (4:3)</PresentationFormat>
  <Paragraphs>83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Flujo</vt:lpstr>
      <vt:lpstr>Diapositiva 1</vt:lpstr>
      <vt:lpstr>Nombre: Mantecados</vt:lpstr>
      <vt:lpstr>NOMBRE: CUENCOS</vt:lpstr>
      <vt:lpstr>NOMBRE: BROCHES</vt:lpstr>
      <vt:lpstr>NOMBRE: Tortitas de sal</vt:lpstr>
      <vt:lpstr>Nombre:Almojábenas</vt:lpstr>
      <vt:lpstr>Nombre: Toñas De Miel</vt:lpstr>
      <vt:lpstr>Nombre:Bizcocho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Lliurex</dc:creator>
  <cp:lastModifiedBy>Valued Acer Customer</cp:lastModifiedBy>
  <cp:revision>16</cp:revision>
  <dcterms:created xsi:type="dcterms:W3CDTF">2013-02-25T09:29:17Z</dcterms:created>
  <dcterms:modified xsi:type="dcterms:W3CDTF">2013-03-14T20:16:59Z</dcterms:modified>
</cp:coreProperties>
</file>