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084D3-6FB2-4291-9D02-3EDDCD93718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EAA395-02DF-4176-AF8B-B149A6AE6919}">
      <dgm:prSet phldrT="[Texto]" custT="1"/>
      <dgm:spPr/>
      <dgm:t>
        <a:bodyPr/>
        <a:lstStyle/>
        <a:p>
          <a:r>
            <a:rPr lang="es-ES" sz="1800" dirty="0" smtClean="0">
              <a:latin typeface="Comic Sans MS" pitchFamily="66" charset="0"/>
            </a:rPr>
            <a:t>Asamblea</a:t>
          </a:r>
        </a:p>
      </dgm:t>
    </dgm:pt>
    <dgm:pt modelId="{A46BE062-B3C3-4F96-8715-D9F50F5D154C}" type="parTrans" cxnId="{323EC0C8-7BB6-4E63-B5C7-5305C32B7CCE}">
      <dgm:prSet/>
      <dgm:spPr/>
      <dgm:t>
        <a:bodyPr/>
        <a:lstStyle/>
        <a:p>
          <a:endParaRPr lang="es-ES"/>
        </a:p>
      </dgm:t>
    </dgm:pt>
    <dgm:pt modelId="{B4F0A188-7837-4E8D-8FE3-EED6D666C56E}" type="sibTrans" cxnId="{323EC0C8-7BB6-4E63-B5C7-5305C32B7CCE}">
      <dgm:prSet/>
      <dgm:spPr/>
      <dgm:t>
        <a:bodyPr/>
        <a:lstStyle/>
        <a:p>
          <a:endParaRPr lang="es-ES"/>
        </a:p>
      </dgm:t>
    </dgm:pt>
    <dgm:pt modelId="{6DC9822E-6EF0-44C0-8349-9A08BD929345}">
      <dgm:prSet custT="1"/>
      <dgm:spPr/>
      <dgm:t>
        <a:bodyPr/>
        <a:lstStyle/>
        <a:p>
          <a:endParaRPr lang="es-ES" sz="1800" dirty="0" smtClean="0">
            <a:latin typeface="Comic Sans MS" pitchFamily="66" charset="0"/>
          </a:endParaRPr>
        </a:p>
        <a:p>
          <a:endParaRPr lang="es-ES" sz="1800" smtClean="0">
            <a:latin typeface="Comic Sans MS" pitchFamily="66" charset="0"/>
          </a:endParaRPr>
        </a:p>
        <a:p>
          <a:r>
            <a:rPr lang="es-ES" sz="1800" smtClean="0">
              <a:latin typeface="Comic Sans MS" pitchFamily="66" charset="0"/>
            </a:rPr>
            <a:t>Concejo</a:t>
          </a:r>
          <a:r>
            <a:rPr lang="es-ES" sz="1800" baseline="0" smtClean="0">
              <a:latin typeface="Comic Sans MS" pitchFamily="66" charset="0"/>
            </a:rPr>
            <a:t> </a:t>
          </a:r>
          <a:r>
            <a:rPr lang="es-ES" sz="1800" baseline="0" dirty="0" smtClean="0">
              <a:latin typeface="Comic Sans MS" pitchFamily="66" charset="0"/>
            </a:rPr>
            <a:t>rector</a:t>
          </a:r>
        </a:p>
        <a:p>
          <a:r>
            <a:rPr lang="es-ES" sz="1800" baseline="0" dirty="0" smtClean="0">
              <a:latin typeface="Comic Sans MS" pitchFamily="66" charset="0"/>
            </a:rPr>
            <a:t>-Presidente.-Javier Alberola</a:t>
          </a:r>
        </a:p>
        <a:p>
          <a:r>
            <a:rPr lang="es-ES" sz="1800" baseline="0" dirty="0" smtClean="0">
              <a:latin typeface="Comic Sans MS" pitchFamily="66" charset="0"/>
            </a:rPr>
            <a:t>-Secretaria: Sofía Catillo</a:t>
          </a:r>
        </a:p>
        <a:p>
          <a:r>
            <a:rPr lang="es-ES" sz="1800" baseline="0" dirty="0" smtClean="0">
              <a:latin typeface="Comic Sans MS" pitchFamily="66" charset="0"/>
            </a:rPr>
            <a:t>-Tesoreras:  Esther Barbera</a:t>
          </a:r>
        </a:p>
        <a:p>
          <a:endParaRPr lang="es-ES" sz="1800" baseline="0" dirty="0" smtClean="0">
            <a:latin typeface="Comic Sans MS" pitchFamily="66" charset="0"/>
          </a:endParaRPr>
        </a:p>
        <a:p>
          <a:endParaRPr lang="es-ES" sz="1800" dirty="0" smtClean="0">
            <a:latin typeface="Comic Sans MS" pitchFamily="66" charset="0"/>
          </a:endParaRPr>
        </a:p>
      </dgm:t>
    </dgm:pt>
    <dgm:pt modelId="{C5CC59B7-EE19-4F9E-88CE-9F18DE1C8195}" type="parTrans" cxnId="{BBD42A8F-1C7B-4E95-B08B-5200E363B3AE}">
      <dgm:prSet/>
      <dgm:spPr/>
      <dgm:t>
        <a:bodyPr/>
        <a:lstStyle/>
        <a:p>
          <a:endParaRPr lang="es-ES"/>
        </a:p>
      </dgm:t>
    </dgm:pt>
    <dgm:pt modelId="{B6BAE8CA-02B1-431D-8A27-07203C170F05}" type="sibTrans" cxnId="{BBD42A8F-1C7B-4E95-B08B-5200E363B3AE}">
      <dgm:prSet/>
      <dgm:spPr/>
      <dgm:t>
        <a:bodyPr/>
        <a:lstStyle/>
        <a:p>
          <a:endParaRPr lang="es-ES"/>
        </a:p>
      </dgm:t>
    </dgm:pt>
    <dgm:pt modelId="{179EBAB2-96DC-44F1-B6FD-8B4621C7AA29}">
      <dgm:prSet custT="1"/>
      <dgm:spPr/>
      <dgm:t>
        <a:bodyPr/>
        <a:lstStyle/>
        <a:p>
          <a:r>
            <a:rPr lang="es-ES" sz="1600" dirty="0" smtClean="0">
              <a:latin typeface="Comic Sans MS" pitchFamily="66" charset="0"/>
            </a:rPr>
            <a:t>Marketing :(Jessica Jaramillo, Cesar Becerra </a:t>
          </a:r>
        </a:p>
        <a:p>
          <a:r>
            <a:rPr lang="es-ES" sz="1600" dirty="0" smtClean="0">
              <a:latin typeface="Comic Sans MS" pitchFamily="66" charset="0"/>
            </a:rPr>
            <a:t>Ángela  Berber</a:t>
          </a:r>
        </a:p>
        <a:p>
          <a:r>
            <a:rPr lang="es-ES" sz="1600" dirty="0" smtClean="0">
              <a:latin typeface="Comic Sans MS" pitchFamily="66" charset="0"/>
            </a:rPr>
            <a:t>Samuel  Vives)</a:t>
          </a:r>
          <a:endParaRPr lang="es-ES" sz="1600" dirty="0">
            <a:latin typeface="Comic Sans MS" pitchFamily="66" charset="0"/>
          </a:endParaRPr>
        </a:p>
      </dgm:t>
    </dgm:pt>
    <dgm:pt modelId="{135C4487-CF72-4A74-AE6C-75858340780F}" type="parTrans" cxnId="{DCB06BB6-C061-4EB8-A0C3-6691C34032DA}">
      <dgm:prSet/>
      <dgm:spPr/>
      <dgm:t>
        <a:bodyPr/>
        <a:lstStyle/>
        <a:p>
          <a:endParaRPr lang="es-ES"/>
        </a:p>
      </dgm:t>
    </dgm:pt>
    <dgm:pt modelId="{895B21F7-AE7E-4AE0-A096-39249F181112}" type="sibTrans" cxnId="{DCB06BB6-C061-4EB8-A0C3-6691C34032DA}">
      <dgm:prSet/>
      <dgm:spPr/>
      <dgm:t>
        <a:bodyPr/>
        <a:lstStyle/>
        <a:p>
          <a:endParaRPr lang="es-ES"/>
        </a:p>
      </dgm:t>
    </dgm:pt>
    <dgm:pt modelId="{A2B167A3-17F7-4662-B623-866821405F81}">
      <dgm:prSet custT="1"/>
      <dgm:spPr/>
      <dgm:t>
        <a:bodyPr/>
        <a:lstStyle/>
        <a:p>
          <a:r>
            <a:rPr lang="es-ES" sz="1600" dirty="0" smtClean="0">
              <a:latin typeface="Comic Sans MS" pitchFamily="66" charset="0"/>
            </a:rPr>
            <a:t>Organización: Borja  López</a:t>
          </a:r>
        </a:p>
        <a:p>
          <a:r>
            <a:rPr lang="es-ES" sz="1600" dirty="0" smtClean="0">
              <a:latin typeface="Comic Sans MS" pitchFamily="66" charset="0"/>
            </a:rPr>
            <a:t>David Hernández</a:t>
          </a:r>
        </a:p>
        <a:p>
          <a:endParaRPr lang="es-ES" sz="1600" dirty="0">
            <a:latin typeface="Comic Sans MS" pitchFamily="66" charset="0"/>
          </a:endParaRPr>
        </a:p>
      </dgm:t>
    </dgm:pt>
    <dgm:pt modelId="{230AE101-5238-499A-981B-AF821EA3143C}" type="parTrans" cxnId="{C64EE1E3-3AC6-4597-AC4F-3DA1F677B46A}">
      <dgm:prSet/>
      <dgm:spPr/>
      <dgm:t>
        <a:bodyPr/>
        <a:lstStyle/>
        <a:p>
          <a:endParaRPr lang="es-ES"/>
        </a:p>
      </dgm:t>
    </dgm:pt>
    <dgm:pt modelId="{CF7C2C0C-6CC0-4990-8584-A658A1044CD0}" type="sibTrans" cxnId="{C64EE1E3-3AC6-4597-AC4F-3DA1F677B46A}">
      <dgm:prSet/>
      <dgm:spPr/>
      <dgm:t>
        <a:bodyPr/>
        <a:lstStyle/>
        <a:p>
          <a:endParaRPr lang="es-ES"/>
        </a:p>
      </dgm:t>
    </dgm:pt>
    <dgm:pt modelId="{23934755-5F6E-45F2-88A8-515CA9073FDD}">
      <dgm:prSet custT="1"/>
      <dgm:spPr/>
      <dgm:t>
        <a:bodyPr/>
        <a:lstStyle/>
        <a:p>
          <a:r>
            <a:rPr lang="es-ES" sz="1600" dirty="0" smtClean="0">
              <a:latin typeface="Comic Sans MS" pitchFamily="66" charset="0"/>
            </a:rPr>
            <a:t>Compra y Venta: </a:t>
          </a:r>
        </a:p>
        <a:p>
          <a:r>
            <a:rPr lang="es-ES" sz="1600" dirty="0" smtClean="0">
              <a:latin typeface="Comic Sans MS" pitchFamily="66" charset="0"/>
            </a:rPr>
            <a:t>Javier  Alberola</a:t>
          </a:r>
        </a:p>
        <a:p>
          <a:r>
            <a:rPr lang="es-ES" sz="1600" dirty="0" smtClean="0">
              <a:latin typeface="Comic Sans MS" pitchFamily="66" charset="0"/>
            </a:rPr>
            <a:t>José Antonio  Cabrera</a:t>
          </a:r>
        </a:p>
        <a:p>
          <a:endParaRPr lang="es-ES" sz="1400" dirty="0">
            <a:latin typeface="Comic Sans MS" pitchFamily="66" charset="0"/>
          </a:endParaRPr>
        </a:p>
      </dgm:t>
    </dgm:pt>
    <dgm:pt modelId="{42BA322D-6543-416B-8A77-D728A5656828}" type="parTrans" cxnId="{DB4930FB-6754-42D2-AB17-EF2D15077685}">
      <dgm:prSet/>
      <dgm:spPr/>
      <dgm:t>
        <a:bodyPr/>
        <a:lstStyle/>
        <a:p>
          <a:endParaRPr lang="es-ES"/>
        </a:p>
      </dgm:t>
    </dgm:pt>
    <dgm:pt modelId="{8008C4B2-2F8E-44F7-9223-D097D92741AC}" type="sibTrans" cxnId="{DB4930FB-6754-42D2-AB17-EF2D15077685}">
      <dgm:prSet/>
      <dgm:spPr/>
      <dgm:t>
        <a:bodyPr/>
        <a:lstStyle/>
        <a:p>
          <a:endParaRPr lang="es-ES"/>
        </a:p>
      </dgm:t>
    </dgm:pt>
    <dgm:pt modelId="{12CFFB3E-5D13-461F-8E05-6781C82EFCD3}">
      <dgm:prSet custT="1"/>
      <dgm:spPr/>
      <dgm:t>
        <a:bodyPr/>
        <a:lstStyle/>
        <a:p>
          <a:r>
            <a:rPr lang="es-ES" sz="1600" dirty="0" smtClean="0">
              <a:latin typeface="Comic Sans MS" pitchFamily="66" charset="0"/>
            </a:rPr>
            <a:t>Económico Financiero:</a:t>
          </a:r>
        </a:p>
        <a:p>
          <a:r>
            <a:rPr lang="es-ES" sz="1600" dirty="0" smtClean="0">
              <a:latin typeface="Comic Sans MS" pitchFamily="66" charset="0"/>
            </a:rPr>
            <a:t>Esther Barbera </a:t>
          </a:r>
        </a:p>
        <a:p>
          <a:r>
            <a:rPr lang="es-ES" sz="1600" dirty="0" smtClean="0">
              <a:latin typeface="Comic Sans MS" pitchFamily="66" charset="0"/>
            </a:rPr>
            <a:t>Stefany  Minga</a:t>
          </a:r>
        </a:p>
        <a:p>
          <a:endParaRPr lang="es-ES" sz="1300" dirty="0" smtClean="0">
            <a:latin typeface="Comic Sans MS" pitchFamily="66" charset="0"/>
          </a:endParaRPr>
        </a:p>
      </dgm:t>
    </dgm:pt>
    <dgm:pt modelId="{3E5629E8-79E2-41C1-9C90-2A2F689043CB}" type="parTrans" cxnId="{66D126D1-27F1-4ECD-8DD4-88CA53EA9538}">
      <dgm:prSet/>
      <dgm:spPr/>
      <dgm:t>
        <a:bodyPr/>
        <a:lstStyle/>
        <a:p>
          <a:endParaRPr lang="es-ES"/>
        </a:p>
      </dgm:t>
    </dgm:pt>
    <dgm:pt modelId="{69782258-122E-4785-9069-4EC37BB89571}" type="sibTrans" cxnId="{66D126D1-27F1-4ECD-8DD4-88CA53EA9538}">
      <dgm:prSet/>
      <dgm:spPr/>
      <dgm:t>
        <a:bodyPr/>
        <a:lstStyle/>
        <a:p>
          <a:endParaRPr lang="es-ES"/>
        </a:p>
      </dgm:t>
    </dgm:pt>
    <dgm:pt modelId="{F19C4172-AC48-44FF-A1A0-019976932A05}" type="pres">
      <dgm:prSet presAssocID="{B80084D3-6FB2-4291-9D02-3EDDCD9371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2E2856-CD11-4C7F-B96F-71DE5AC805C6}" type="pres">
      <dgm:prSet presAssocID="{43EAA395-02DF-4176-AF8B-B149A6AE6919}" presName="root1" presStyleCnt="0"/>
      <dgm:spPr/>
    </dgm:pt>
    <dgm:pt modelId="{D33FAE37-CC29-4E89-9D43-8FC5E5106791}" type="pres">
      <dgm:prSet presAssocID="{43EAA395-02DF-4176-AF8B-B149A6AE6919}" presName="LevelOneTextNode" presStyleLbl="node0" presStyleIdx="0" presStyleCnt="1" custScaleX="138011" custScaleY="115320" custLinFactNeighborX="15374" custLinFactNeighborY="-112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1B418D-5636-4FBD-AF8E-F6CC29BCAFBF}" type="pres">
      <dgm:prSet presAssocID="{43EAA395-02DF-4176-AF8B-B149A6AE6919}" presName="level2hierChild" presStyleCnt="0"/>
      <dgm:spPr/>
    </dgm:pt>
    <dgm:pt modelId="{BE0F5442-C8BE-412A-AD1F-42F3BBD34178}" type="pres">
      <dgm:prSet presAssocID="{C5CC59B7-EE19-4F9E-88CE-9F18DE1C8195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29321C61-7A00-469A-88E8-9DAEFB6B5DE0}" type="pres">
      <dgm:prSet presAssocID="{C5CC59B7-EE19-4F9E-88CE-9F18DE1C8195}" presName="connTx" presStyleLbl="parChTrans1D2" presStyleIdx="0" presStyleCnt="1"/>
      <dgm:spPr/>
      <dgm:t>
        <a:bodyPr/>
        <a:lstStyle/>
        <a:p>
          <a:endParaRPr lang="es-ES"/>
        </a:p>
      </dgm:t>
    </dgm:pt>
    <dgm:pt modelId="{949DD67C-2EEF-416B-A7A2-E0E769059B3C}" type="pres">
      <dgm:prSet presAssocID="{6DC9822E-6EF0-44C0-8349-9A08BD929345}" presName="root2" presStyleCnt="0"/>
      <dgm:spPr/>
    </dgm:pt>
    <dgm:pt modelId="{A4B5C7D1-C3F7-4E95-92CF-38F416D08B3D}" type="pres">
      <dgm:prSet presAssocID="{6DC9822E-6EF0-44C0-8349-9A08BD929345}" presName="LevelTwoTextNode" presStyleLbl="node2" presStyleIdx="0" presStyleCnt="1" custScaleX="218049" custScaleY="375082" custLinFactNeighborX="-19521" custLinFactNeighborY="-40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1952A8-7AB3-49CB-969F-D4D4E9A75A10}" type="pres">
      <dgm:prSet presAssocID="{6DC9822E-6EF0-44C0-8349-9A08BD929345}" presName="level3hierChild" presStyleCnt="0"/>
      <dgm:spPr/>
    </dgm:pt>
    <dgm:pt modelId="{726FCBD8-5FDB-4F8B-B33D-932721514B79}" type="pres">
      <dgm:prSet presAssocID="{135C4487-CF72-4A74-AE6C-75858340780F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9AE69CCE-93AE-4F9D-9731-B0D5BD87CD54}" type="pres">
      <dgm:prSet presAssocID="{135C4487-CF72-4A74-AE6C-75858340780F}" presName="connTx" presStyleLbl="parChTrans1D3" presStyleIdx="0" presStyleCnt="4"/>
      <dgm:spPr/>
      <dgm:t>
        <a:bodyPr/>
        <a:lstStyle/>
        <a:p>
          <a:endParaRPr lang="es-ES"/>
        </a:p>
      </dgm:t>
    </dgm:pt>
    <dgm:pt modelId="{63894E2B-0D85-4CF3-852C-571D037B0361}" type="pres">
      <dgm:prSet presAssocID="{179EBAB2-96DC-44F1-B6FD-8B4621C7AA29}" presName="root2" presStyleCnt="0"/>
      <dgm:spPr/>
    </dgm:pt>
    <dgm:pt modelId="{C81566B3-A9CD-49ED-A301-CD7BC76741D5}" type="pres">
      <dgm:prSet presAssocID="{179EBAB2-96DC-44F1-B6FD-8B4621C7AA29}" presName="LevelTwoTextNode" presStyleLbl="node3" presStyleIdx="0" presStyleCnt="4" custScaleX="239084" custScaleY="196460" custLinFactNeighborX="517" custLinFactNeighborY="-825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C57F37-C2AD-4864-AD8A-9CA00D3303C7}" type="pres">
      <dgm:prSet presAssocID="{179EBAB2-96DC-44F1-B6FD-8B4621C7AA29}" presName="level3hierChild" presStyleCnt="0"/>
      <dgm:spPr/>
    </dgm:pt>
    <dgm:pt modelId="{0E15BDC7-BFFD-4804-83EF-AAEFF0815FED}" type="pres">
      <dgm:prSet presAssocID="{230AE101-5238-499A-981B-AF821EA3143C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BA913D39-75BD-434D-AFB1-648F2862C514}" type="pres">
      <dgm:prSet presAssocID="{230AE101-5238-499A-981B-AF821EA3143C}" presName="connTx" presStyleLbl="parChTrans1D3" presStyleIdx="1" presStyleCnt="4"/>
      <dgm:spPr/>
      <dgm:t>
        <a:bodyPr/>
        <a:lstStyle/>
        <a:p>
          <a:endParaRPr lang="es-ES"/>
        </a:p>
      </dgm:t>
    </dgm:pt>
    <dgm:pt modelId="{8790DA41-FC66-4378-BBA8-3697E63C00FB}" type="pres">
      <dgm:prSet presAssocID="{A2B167A3-17F7-4662-B623-866821405F81}" presName="root2" presStyleCnt="0"/>
      <dgm:spPr/>
    </dgm:pt>
    <dgm:pt modelId="{CD900B09-E082-424B-9777-03A8F3F6005F}" type="pres">
      <dgm:prSet presAssocID="{A2B167A3-17F7-4662-B623-866821405F81}" presName="LevelTwoTextNode" presStyleLbl="node3" presStyleIdx="1" presStyleCnt="4" custScaleX="241362" custScaleY="159247" custLinFactNeighborX="61402" custLinFactNeighborY="-503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830D46-8FD2-4BBF-9957-4BD084DD721B}" type="pres">
      <dgm:prSet presAssocID="{A2B167A3-17F7-4662-B623-866821405F81}" presName="level3hierChild" presStyleCnt="0"/>
      <dgm:spPr/>
    </dgm:pt>
    <dgm:pt modelId="{70EED8C6-8E24-4DDD-8783-81F0F7C58BE5}" type="pres">
      <dgm:prSet presAssocID="{42BA322D-6543-416B-8A77-D728A5656828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24509516-B2BE-4BB3-82B6-9781139E3C92}" type="pres">
      <dgm:prSet presAssocID="{42BA322D-6543-416B-8A77-D728A5656828}" presName="connTx" presStyleLbl="parChTrans1D3" presStyleIdx="2" presStyleCnt="4"/>
      <dgm:spPr/>
      <dgm:t>
        <a:bodyPr/>
        <a:lstStyle/>
        <a:p>
          <a:endParaRPr lang="es-ES"/>
        </a:p>
      </dgm:t>
    </dgm:pt>
    <dgm:pt modelId="{CF663DE5-EBEB-468B-82F6-6CDC1B9F7797}" type="pres">
      <dgm:prSet presAssocID="{23934755-5F6E-45F2-88A8-515CA9073FDD}" presName="root2" presStyleCnt="0"/>
      <dgm:spPr/>
    </dgm:pt>
    <dgm:pt modelId="{1C777A3A-C9F2-4BAE-B918-E988ED85F81F}" type="pres">
      <dgm:prSet presAssocID="{23934755-5F6E-45F2-88A8-515CA9073FDD}" presName="LevelTwoTextNode" presStyleLbl="node3" presStyleIdx="2" presStyleCnt="4" custScaleX="228702" custScaleY="194875" custLinFactNeighborX="1666" custLinFactNeighborY="-257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2AB149-FF33-4469-BF74-79CB9925C3F7}" type="pres">
      <dgm:prSet presAssocID="{23934755-5F6E-45F2-88A8-515CA9073FDD}" presName="level3hierChild" presStyleCnt="0"/>
      <dgm:spPr/>
    </dgm:pt>
    <dgm:pt modelId="{367DC9E7-76A6-4CF9-846E-87F5BA660757}" type="pres">
      <dgm:prSet presAssocID="{3E5629E8-79E2-41C1-9C90-2A2F689043CB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912BB8A4-9493-40C4-BB11-DCC3A2686FC2}" type="pres">
      <dgm:prSet presAssocID="{3E5629E8-79E2-41C1-9C90-2A2F689043CB}" presName="connTx" presStyleLbl="parChTrans1D3" presStyleIdx="3" presStyleCnt="4"/>
      <dgm:spPr/>
      <dgm:t>
        <a:bodyPr/>
        <a:lstStyle/>
        <a:p>
          <a:endParaRPr lang="es-ES"/>
        </a:p>
      </dgm:t>
    </dgm:pt>
    <dgm:pt modelId="{F15698AB-72F1-4AED-8333-DF6006C530F1}" type="pres">
      <dgm:prSet presAssocID="{12CFFB3E-5D13-461F-8E05-6781C82EFCD3}" presName="root2" presStyleCnt="0"/>
      <dgm:spPr/>
    </dgm:pt>
    <dgm:pt modelId="{6B00A304-A5F6-452E-93A4-08F16476070D}" type="pres">
      <dgm:prSet presAssocID="{12CFFB3E-5D13-461F-8E05-6781C82EFCD3}" presName="LevelTwoTextNode" presStyleLbl="node3" presStyleIdx="3" presStyleCnt="4" custScaleX="220185" custScaleY="198559" custLinFactNeighborX="8663" custLinFactNeighborY="19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D77954-3F4C-4F1A-A7F7-752E4F87AC76}" type="pres">
      <dgm:prSet presAssocID="{12CFFB3E-5D13-461F-8E05-6781C82EFCD3}" presName="level3hierChild" presStyleCnt="0"/>
      <dgm:spPr/>
    </dgm:pt>
  </dgm:ptLst>
  <dgm:cxnLst>
    <dgm:cxn modelId="{3452273B-868A-490D-B37A-05CB9A208360}" type="presOf" srcId="{135C4487-CF72-4A74-AE6C-75858340780F}" destId="{9AE69CCE-93AE-4F9D-9731-B0D5BD87CD54}" srcOrd="1" destOrd="0" presId="urn:microsoft.com/office/officeart/2005/8/layout/hierarchy2"/>
    <dgm:cxn modelId="{DCB06BB6-C061-4EB8-A0C3-6691C34032DA}" srcId="{6DC9822E-6EF0-44C0-8349-9A08BD929345}" destId="{179EBAB2-96DC-44F1-B6FD-8B4621C7AA29}" srcOrd="0" destOrd="0" parTransId="{135C4487-CF72-4A74-AE6C-75858340780F}" sibTransId="{895B21F7-AE7E-4AE0-A096-39249F181112}"/>
    <dgm:cxn modelId="{C5320520-C99F-4E3E-9A53-61E0A6094984}" type="presOf" srcId="{42BA322D-6543-416B-8A77-D728A5656828}" destId="{70EED8C6-8E24-4DDD-8783-81F0F7C58BE5}" srcOrd="0" destOrd="0" presId="urn:microsoft.com/office/officeart/2005/8/layout/hierarchy2"/>
    <dgm:cxn modelId="{76C7895B-82C6-4492-A856-B3827D1F82E4}" type="presOf" srcId="{230AE101-5238-499A-981B-AF821EA3143C}" destId="{BA913D39-75BD-434D-AFB1-648F2862C514}" srcOrd="1" destOrd="0" presId="urn:microsoft.com/office/officeart/2005/8/layout/hierarchy2"/>
    <dgm:cxn modelId="{4A4E316C-CAF8-4E38-AB11-18CA2A5AB4B3}" type="presOf" srcId="{230AE101-5238-499A-981B-AF821EA3143C}" destId="{0E15BDC7-BFFD-4804-83EF-AAEFF0815FED}" srcOrd="0" destOrd="0" presId="urn:microsoft.com/office/officeart/2005/8/layout/hierarchy2"/>
    <dgm:cxn modelId="{6171D9AF-0405-4A71-9D19-903EC16EEC25}" type="presOf" srcId="{C5CC59B7-EE19-4F9E-88CE-9F18DE1C8195}" destId="{29321C61-7A00-469A-88E8-9DAEFB6B5DE0}" srcOrd="1" destOrd="0" presId="urn:microsoft.com/office/officeart/2005/8/layout/hierarchy2"/>
    <dgm:cxn modelId="{4AEBC97B-DDF3-41A2-9DF7-945A4886C239}" type="presOf" srcId="{6DC9822E-6EF0-44C0-8349-9A08BD929345}" destId="{A4B5C7D1-C3F7-4E95-92CF-38F416D08B3D}" srcOrd="0" destOrd="0" presId="urn:microsoft.com/office/officeart/2005/8/layout/hierarchy2"/>
    <dgm:cxn modelId="{DB4930FB-6754-42D2-AB17-EF2D15077685}" srcId="{6DC9822E-6EF0-44C0-8349-9A08BD929345}" destId="{23934755-5F6E-45F2-88A8-515CA9073FDD}" srcOrd="2" destOrd="0" parTransId="{42BA322D-6543-416B-8A77-D728A5656828}" sibTransId="{8008C4B2-2F8E-44F7-9223-D097D92741AC}"/>
    <dgm:cxn modelId="{C64EE1E3-3AC6-4597-AC4F-3DA1F677B46A}" srcId="{6DC9822E-6EF0-44C0-8349-9A08BD929345}" destId="{A2B167A3-17F7-4662-B623-866821405F81}" srcOrd="1" destOrd="0" parTransId="{230AE101-5238-499A-981B-AF821EA3143C}" sibTransId="{CF7C2C0C-6CC0-4990-8584-A658A1044CD0}"/>
    <dgm:cxn modelId="{858BBD40-BEFF-494C-9C91-25FCBD38D321}" type="presOf" srcId="{43EAA395-02DF-4176-AF8B-B149A6AE6919}" destId="{D33FAE37-CC29-4E89-9D43-8FC5E5106791}" srcOrd="0" destOrd="0" presId="urn:microsoft.com/office/officeart/2005/8/layout/hierarchy2"/>
    <dgm:cxn modelId="{323EC0C8-7BB6-4E63-B5C7-5305C32B7CCE}" srcId="{B80084D3-6FB2-4291-9D02-3EDDCD93718F}" destId="{43EAA395-02DF-4176-AF8B-B149A6AE6919}" srcOrd="0" destOrd="0" parTransId="{A46BE062-B3C3-4F96-8715-D9F50F5D154C}" sibTransId="{B4F0A188-7837-4E8D-8FE3-EED6D666C56E}"/>
    <dgm:cxn modelId="{4E7ACBC6-2DDC-44C7-8387-8B1C1DAF16B0}" type="presOf" srcId="{179EBAB2-96DC-44F1-B6FD-8B4621C7AA29}" destId="{C81566B3-A9CD-49ED-A301-CD7BC76741D5}" srcOrd="0" destOrd="0" presId="urn:microsoft.com/office/officeart/2005/8/layout/hierarchy2"/>
    <dgm:cxn modelId="{1FD2FEC7-A3D3-4922-841A-1E6A018D053D}" type="presOf" srcId="{C5CC59B7-EE19-4F9E-88CE-9F18DE1C8195}" destId="{BE0F5442-C8BE-412A-AD1F-42F3BBD34178}" srcOrd="0" destOrd="0" presId="urn:microsoft.com/office/officeart/2005/8/layout/hierarchy2"/>
    <dgm:cxn modelId="{AD501D6F-D81E-49EC-BDBA-57ED76F4072F}" type="presOf" srcId="{3E5629E8-79E2-41C1-9C90-2A2F689043CB}" destId="{367DC9E7-76A6-4CF9-846E-87F5BA660757}" srcOrd="0" destOrd="0" presId="urn:microsoft.com/office/officeart/2005/8/layout/hierarchy2"/>
    <dgm:cxn modelId="{0C99F339-892B-4031-B8D1-F7C3B04481C0}" type="presOf" srcId="{3E5629E8-79E2-41C1-9C90-2A2F689043CB}" destId="{912BB8A4-9493-40C4-BB11-DCC3A2686FC2}" srcOrd="1" destOrd="0" presId="urn:microsoft.com/office/officeart/2005/8/layout/hierarchy2"/>
    <dgm:cxn modelId="{48258209-5CCC-401A-A87F-CB02BA996547}" type="presOf" srcId="{B80084D3-6FB2-4291-9D02-3EDDCD93718F}" destId="{F19C4172-AC48-44FF-A1A0-019976932A05}" srcOrd="0" destOrd="0" presId="urn:microsoft.com/office/officeart/2005/8/layout/hierarchy2"/>
    <dgm:cxn modelId="{A879BC79-12AF-423B-8137-298B0CF61526}" type="presOf" srcId="{135C4487-CF72-4A74-AE6C-75858340780F}" destId="{726FCBD8-5FDB-4F8B-B33D-932721514B79}" srcOrd="0" destOrd="0" presId="urn:microsoft.com/office/officeart/2005/8/layout/hierarchy2"/>
    <dgm:cxn modelId="{DC182240-1F32-4313-8E23-A30C28626B83}" type="presOf" srcId="{42BA322D-6543-416B-8A77-D728A5656828}" destId="{24509516-B2BE-4BB3-82B6-9781139E3C92}" srcOrd="1" destOrd="0" presId="urn:microsoft.com/office/officeart/2005/8/layout/hierarchy2"/>
    <dgm:cxn modelId="{AB04C4A7-516F-4101-ACD8-4536B768731A}" type="presOf" srcId="{A2B167A3-17F7-4662-B623-866821405F81}" destId="{CD900B09-E082-424B-9777-03A8F3F6005F}" srcOrd="0" destOrd="0" presId="urn:microsoft.com/office/officeart/2005/8/layout/hierarchy2"/>
    <dgm:cxn modelId="{BBD42A8F-1C7B-4E95-B08B-5200E363B3AE}" srcId="{43EAA395-02DF-4176-AF8B-B149A6AE6919}" destId="{6DC9822E-6EF0-44C0-8349-9A08BD929345}" srcOrd="0" destOrd="0" parTransId="{C5CC59B7-EE19-4F9E-88CE-9F18DE1C8195}" sibTransId="{B6BAE8CA-02B1-431D-8A27-07203C170F05}"/>
    <dgm:cxn modelId="{66D126D1-27F1-4ECD-8DD4-88CA53EA9538}" srcId="{6DC9822E-6EF0-44C0-8349-9A08BD929345}" destId="{12CFFB3E-5D13-461F-8E05-6781C82EFCD3}" srcOrd="3" destOrd="0" parTransId="{3E5629E8-79E2-41C1-9C90-2A2F689043CB}" sibTransId="{69782258-122E-4785-9069-4EC37BB89571}"/>
    <dgm:cxn modelId="{A505327F-0809-4DE9-9872-81133F51918E}" type="presOf" srcId="{12CFFB3E-5D13-461F-8E05-6781C82EFCD3}" destId="{6B00A304-A5F6-452E-93A4-08F16476070D}" srcOrd="0" destOrd="0" presId="urn:microsoft.com/office/officeart/2005/8/layout/hierarchy2"/>
    <dgm:cxn modelId="{43353A47-2A51-4FD7-A1F0-BF661E89C6AB}" type="presOf" srcId="{23934755-5F6E-45F2-88A8-515CA9073FDD}" destId="{1C777A3A-C9F2-4BAE-B918-E988ED85F81F}" srcOrd="0" destOrd="0" presId="urn:microsoft.com/office/officeart/2005/8/layout/hierarchy2"/>
    <dgm:cxn modelId="{0C060137-E6DB-4D87-A9D9-A0D5A17603F2}" type="presParOf" srcId="{F19C4172-AC48-44FF-A1A0-019976932A05}" destId="{482E2856-CD11-4C7F-B96F-71DE5AC805C6}" srcOrd="0" destOrd="0" presId="urn:microsoft.com/office/officeart/2005/8/layout/hierarchy2"/>
    <dgm:cxn modelId="{79D1AAAC-8969-4F2F-9C68-A96CBDE2B891}" type="presParOf" srcId="{482E2856-CD11-4C7F-B96F-71DE5AC805C6}" destId="{D33FAE37-CC29-4E89-9D43-8FC5E5106791}" srcOrd="0" destOrd="0" presId="urn:microsoft.com/office/officeart/2005/8/layout/hierarchy2"/>
    <dgm:cxn modelId="{542E0A04-F6ED-457D-A3B6-9B69DDE2D8E5}" type="presParOf" srcId="{482E2856-CD11-4C7F-B96F-71DE5AC805C6}" destId="{451B418D-5636-4FBD-AF8E-F6CC29BCAFBF}" srcOrd="1" destOrd="0" presId="urn:microsoft.com/office/officeart/2005/8/layout/hierarchy2"/>
    <dgm:cxn modelId="{EFB7498C-7BF4-4FF8-A717-2D3ABDDED770}" type="presParOf" srcId="{451B418D-5636-4FBD-AF8E-F6CC29BCAFBF}" destId="{BE0F5442-C8BE-412A-AD1F-42F3BBD34178}" srcOrd="0" destOrd="0" presId="urn:microsoft.com/office/officeart/2005/8/layout/hierarchy2"/>
    <dgm:cxn modelId="{9C412712-475A-47BF-ABBC-63D5CD0DBE65}" type="presParOf" srcId="{BE0F5442-C8BE-412A-AD1F-42F3BBD34178}" destId="{29321C61-7A00-469A-88E8-9DAEFB6B5DE0}" srcOrd="0" destOrd="0" presId="urn:microsoft.com/office/officeart/2005/8/layout/hierarchy2"/>
    <dgm:cxn modelId="{2D7C17EB-CB0D-49AD-AADC-2A7A79D9FE9F}" type="presParOf" srcId="{451B418D-5636-4FBD-AF8E-F6CC29BCAFBF}" destId="{949DD67C-2EEF-416B-A7A2-E0E769059B3C}" srcOrd="1" destOrd="0" presId="urn:microsoft.com/office/officeart/2005/8/layout/hierarchy2"/>
    <dgm:cxn modelId="{C66FA943-CAE1-437A-98AB-59AF6BF43857}" type="presParOf" srcId="{949DD67C-2EEF-416B-A7A2-E0E769059B3C}" destId="{A4B5C7D1-C3F7-4E95-92CF-38F416D08B3D}" srcOrd="0" destOrd="0" presId="urn:microsoft.com/office/officeart/2005/8/layout/hierarchy2"/>
    <dgm:cxn modelId="{79B05906-5A03-45B3-BD56-189E8CE7CC31}" type="presParOf" srcId="{949DD67C-2EEF-416B-A7A2-E0E769059B3C}" destId="{071952A8-7AB3-49CB-969F-D4D4E9A75A10}" srcOrd="1" destOrd="0" presId="urn:microsoft.com/office/officeart/2005/8/layout/hierarchy2"/>
    <dgm:cxn modelId="{8A5DD347-671B-49D0-91B7-F1DAE1BEE46C}" type="presParOf" srcId="{071952A8-7AB3-49CB-969F-D4D4E9A75A10}" destId="{726FCBD8-5FDB-4F8B-B33D-932721514B79}" srcOrd="0" destOrd="0" presId="urn:microsoft.com/office/officeart/2005/8/layout/hierarchy2"/>
    <dgm:cxn modelId="{82BCEC25-00CF-4701-9F9C-F62C633C984D}" type="presParOf" srcId="{726FCBD8-5FDB-4F8B-B33D-932721514B79}" destId="{9AE69CCE-93AE-4F9D-9731-B0D5BD87CD54}" srcOrd="0" destOrd="0" presId="urn:microsoft.com/office/officeart/2005/8/layout/hierarchy2"/>
    <dgm:cxn modelId="{28B63133-8791-4367-BFF4-D4FF69CC02C1}" type="presParOf" srcId="{071952A8-7AB3-49CB-969F-D4D4E9A75A10}" destId="{63894E2B-0D85-4CF3-852C-571D037B0361}" srcOrd="1" destOrd="0" presId="urn:microsoft.com/office/officeart/2005/8/layout/hierarchy2"/>
    <dgm:cxn modelId="{D1134E9B-9412-4C94-92D4-A245639078E7}" type="presParOf" srcId="{63894E2B-0D85-4CF3-852C-571D037B0361}" destId="{C81566B3-A9CD-49ED-A301-CD7BC76741D5}" srcOrd="0" destOrd="0" presId="urn:microsoft.com/office/officeart/2005/8/layout/hierarchy2"/>
    <dgm:cxn modelId="{3C1D48DF-E4BE-4109-8D8F-40A0EAE32FE2}" type="presParOf" srcId="{63894E2B-0D85-4CF3-852C-571D037B0361}" destId="{46C57F37-C2AD-4864-AD8A-9CA00D3303C7}" srcOrd="1" destOrd="0" presId="urn:microsoft.com/office/officeart/2005/8/layout/hierarchy2"/>
    <dgm:cxn modelId="{5F16D99A-915A-4D7B-89AB-B4365373F5D4}" type="presParOf" srcId="{071952A8-7AB3-49CB-969F-D4D4E9A75A10}" destId="{0E15BDC7-BFFD-4804-83EF-AAEFF0815FED}" srcOrd="2" destOrd="0" presId="urn:microsoft.com/office/officeart/2005/8/layout/hierarchy2"/>
    <dgm:cxn modelId="{3CECAF8C-F1F6-4808-A8BB-AFCBAE0EAB90}" type="presParOf" srcId="{0E15BDC7-BFFD-4804-83EF-AAEFF0815FED}" destId="{BA913D39-75BD-434D-AFB1-648F2862C514}" srcOrd="0" destOrd="0" presId="urn:microsoft.com/office/officeart/2005/8/layout/hierarchy2"/>
    <dgm:cxn modelId="{5E728931-3C98-46EE-B171-C57319B0F1A5}" type="presParOf" srcId="{071952A8-7AB3-49CB-969F-D4D4E9A75A10}" destId="{8790DA41-FC66-4378-BBA8-3697E63C00FB}" srcOrd="3" destOrd="0" presId="urn:microsoft.com/office/officeart/2005/8/layout/hierarchy2"/>
    <dgm:cxn modelId="{4253E61A-AAE0-4478-A356-F0238A15484B}" type="presParOf" srcId="{8790DA41-FC66-4378-BBA8-3697E63C00FB}" destId="{CD900B09-E082-424B-9777-03A8F3F6005F}" srcOrd="0" destOrd="0" presId="urn:microsoft.com/office/officeart/2005/8/layout/hierarchy2"/>
    <dgm:cxn modelId="{23DCAE97-4782-457A-869F-56A41155DCEC}" type="presParOf" srcId="{8790DA41-FC66-4378-BBA8-3697E63C00FB}" destId="{0B830D46-8FD2-4BBF-9957-4BD084DD721B}" srcOrd="1" destOrd="0" presId="urn:microsoft.com/office/officeart/2005/8/layout/hierarchy2"/>
    <dgm:cxn modelId="{CE2DA8F9-09EF-4D10-8525-75C4A1EF6D9F}" type="presParOf" srcId="{071952A8-7AB3-49CB-969F-D4D4E9A75A10}" destId="{70EED8C6-8E24-4DDD-8783-81F0F7C58BE5}" srcOrd="4" destOrd="0" presId="urn:microsoft.com/office/officeart/2005/8/layout/hierarchy2"/>
    <dgm:cxn modelId="{41330D2F-829D-4709-BA1D-FDC5F9E3B9D7}" type="presParOf" srcId="{70EED8C6-8E24-4DDD-8783-81F0F7C58BE5}" destId="{24509516-B2BE-4BB3-82B6-9781139E3C92}" srcOrd="0" destOrd="0" presId="urn:microsoft.com/office/officeart/2005/8/layout/hierarchy2"/>
    <dgm:cxn modelId="{835B04B7-9500-480C-A21B-0B89B9AD1D54}" type="presParOf" srcId="{071952A8-7AB3-49CB-969F-D4D4E9A75A10}" destId="{CF663DE5-EBEB-468B-82F6-6CDC1B9F7797}" srcOrd="5" destOrd="0" presId="urn:microsoft.com/office/officeart/2005/8/layout/hierarchy2"/>
    <dgm:cxn modelId="{67120282-A372-4E97-A011-8DF10B9C8E91}" type="presParOf" srcId="{CF663DE5-EBEB-468B-82F6-6CDC1B9F7797}" destId="{1C777A3A-C9F2-4BAE-B918-E988ED85F81F}" srcOrd="0" destOrd="0" presId="urn:microsoft.com/office/officeart/2005/8/layout/hierarchy2"/>
    <dgm:cxn modelId="{9BE26FBE-5B7A-41BE-B95F-8657519499DE}" type="presParOf" srcId="{CF663DE5-EBEB-468B-82F6-6CDC1B9F7797}" destId="{5B2AB149-FF33-4469-BF74-79CB9925C3F7}" srcOrd="1" destOrd="0" presId="urn:microsoft.com/office/officeart/2005/8/layout/hierarchy2"/>
    <dgm:cxn modelId="{96908615-F991-4A5D-8A61-7C225EEC94C1}" type="presParOf" srcId="{071952A8-7AB3-49CB-969F-D4D4E9A75A10}" destId="{367DC9E7-76A6-4CF9-846E-87F5BA660757}" srcOrd="6" destOrd="0" presId="urn:microsoft.com/office/officeart/2005/8/layout/hierarchy2"/>
    <dgm:cxn modelId="{C180F338-E252-4BB0-A884-412EE2A9AE52}" type="presParOf" srcId="{367DC9E7-76A6-4CF9-846E-87F5BA660757}" destId="{912BB8A4-9493-40C4-BB11-DCC3A2686FC2}" srcOrd="0" destOrd="0" presId="urn:microsoft.com/office/officeart/2005/8/layout/hierarchy2"/>
    <dgm:cxn modelId="{3F8DB5A4-AEBF-41F4-B2DE-A911D08DAB50}" type="presParOf" srcId="{071952A8-7AB3-49CB-969F-D4D4E9A75A10}" destId="{F15698AB-72F1-4AED-8333-DF6006C530F1}" srcOrd="7" destOrd="0" presId="urn:microsoft.com/office/officeart/2005/8/layout/hierarchy2"/>
    <dgm:cxn modelId="{79067A28-1FC6-40E0-8E76-A64B968F29FB}" type="presParOf" srcId="{F15698AB-72F1-4AED-8333-DF6006C530F1}" destId="{6B00A304-A5F6-452E-93A4-08F16476070D}" srcOrd="0" destOrd="0" presId="urn:microsoft.com/office/officeart/2005/8/layout/hierarchy2"/>
    <dgm:cxn modelId="{3EBFD84B-6BF1-4130-A809-69B9D45C24EE}" type="presParOf" srcId="{F15698AB-72F1-4AED-8333-DF6006C530F1}" destId="{38D77954-3F4C-4F1A-A7F7-752E4F87AC7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4039EF-6B43-4F6F-BA8A-4BD0615AE61A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37194-C8FB-454D-8CB0-AEC281A8125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52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4</cp:revision>
  <dcterms:created xsi:type="dcterms:W3CDTF">2012-12-07T08:23:21Z</dcterms:created>
  <dcterms:modified xsi:type="dcterms:W3CDTF">2012-12-14T08:18:24Z</dcterms:modified>
</cp:coreProperties>
</file>