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69" r:id="rId3"/>
    <p:sldId id="257" r:id="rId4"/>
    <p:sldId id="270" r:id="rId5"/>
    <p:sldId id="259" r:id="rId6"/>
    <p:sldId id="260" r:id="rId7"/>
    <p:sldId id="266" r:id="rId8"/>
    <p:sldId id="265" r:id="rId9"/>
    <p:sldId id="268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353"/>
    <a:srgbClr val="FF3737"/>
    <a:srgbClr val="FF79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83" d="100"/>
          <a:sy n="83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70BBC-81D9-4851-B270-60CE15406E4D}" type="datetimeFigureOut">
              <a:rPr lang="es-ES" smtClean="0"/>
              <a:pPr>
                <a:defRPr/>
              </a:pPr>
              <a:t>30/01/2013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9E363E0-4792-4E42-9C86-4312E3DCBAC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0FB8B-CD53-42C9-833C-F63E4A8D4782}" type="datetimeFigureOut">
              <a:rPr lang="es-ES" smtClean="0"/>
              <a:pPr>
                <a:defRPr/>
              </a:pPr>
              <a:t>30/01/2013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3F0A0-4E10-4774-85DD-3C8776865D7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47348-916A-4CC4-9361-2368271CF091}" type="datetimeFigureOut">
              <a:rPr lang="es-ES" smtClean="0"/>
              <a:pPr>
                <a:defRPr/>
              </a:pPr>
              <a:t>30/01/2013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47B3C-377A-4003-9C48-E9F01DA9B25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90EDC-FDD6-49C2-BCD0-7AB9026A2AE7}" type="datetimeFigureOut">
              <a:rPr lang="es-ES" smtClean="0"/>
              <a:pPr>
                <a:defRPr/>
              </a:pPr>
              <a:t>30/01/2013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935EF20-8866-4526-BE3C-8807D38962F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FC2AB-87C7-4345-B058-10ADB7DB891F}" type="datetimeFigureOut">
              <a:rPr lang="es-ES" smtClean="0"/>
              <a:pPr>
                <a:defRPr/>
              </a:pPr>
              <a:t>30/01/2013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D0FEC-BF35-4E4A-9EEF-95656BFA998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EB913-7B47-4C57-B84B-D818D20CE60F}" type="datetimeFigureOut">
              <a:rPr lang="es-ES" smtClean="0"/>
              <a:pPr>
                <a:defRPr/>
              </a:pPr>
              <a:t>30/01/2013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3718B-3F96-4D0F-A9B5-996A4333374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5D93FC-C158-4757-A617-B3C0458AA4C6}" type="datetimeFigureOut">
              <a:rPr lang="es-ES" smtClean="0"/>
              <a:pPr>
                <a:defRPr/>
              </a:pPr>
              <a:t>30/01/2013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41F5C94-F1F0-46EC-9810-5C12BCB9904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CDD14-6B5B-4C4E-95FC-8032B1632DAC}" type="datetimeFigureOut">
              <a:rPr lang="es-ES" smtClean="0"/>
              <a:pPr>
                <a:defRPr/>
              </a:pPr>
              <a:t>30/01/2013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63C30-2FA5-4A2B-8DBD-3D637AA8FCD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8F8E47-9EEE-4AA4-ACC4-709E45083A0A}" type="datetimeFigureOut">
              <a:rPr lang="es-ES" smtClean="0"/>
              <a:pPr>
                <a:defRPr/>
              </a:pPr>
              <a:t>30/01/2013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2A9AE-AECB-4D1C-88B7-5580DE82C88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19DED-AD1F-41D7-9A85-0F3F93E2E45E}" type="datetimeFigureOut">
              <a:rPr lang="es-ES" smtClean="0"/>
              <a:pPr>
                <a:defRPr/>
              </a:pPr>
              <a:t>30/01/2013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36DE9-65C3-43C1-A37E-8F5863B79D3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7390C-FC51-496D-8BE6-EE92D3E2BA52}" type="datetimeFigureOut">
              <a:rPr lang="es-ES" smtClean="0"/>
              <a:pPr>
                <a:defRPr/>
              </a:pPr>
              <a:t>30/01/2013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DDBE2-E449-45E6-B137-D0ED6363795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D394B8-4FF9-47E4-B239-DD634CFF9BF3}" type="datetimeFigureOut">
              <a:rPr lang="es-ES" smtClean="0"/>
              <a:pPr>
                <a:defRPr/>
              </a:pPr>
              <a:t>30/01/2013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DA25290-ADA9-419E-A9B8-2C2467BF832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852936"/>
            <a:ext cx="6311443" cy="2386029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ES" sz="8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CATÁLOGO</a:t>
            </a:r>
            <a:endParaRPr lang="es-ES" sz="8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5" name="Picture 3" descr="IMG-20121204-WA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872481" cy="185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ES" sz="3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Cenicero</a:t>
            </a:r>
            <a:endParaRPr lang="es-ES" sz="3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4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sp>
        <p:nvSpPr>
          <p:cNvPr id="15366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pic>
        <p:nvPicPr>
          <p:cNvPr id="15368" name="Picture 8" descr="como-convertir-una-lata-en-un-ceniz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0888"/>
            <a:ext cx="4050450" cy="252028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95536" y="1628800"/>
            <a:ext cx="46085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Ref.: </a:t>
            </a:r>
            <a:r>
              <a:rPr lang="es-ES" sz="2200" dirty="0" smtClean="0">
                <a:latin typeface="Comic Sans MS" pitchFamily="66" charset="0"/>
              </a:rPr>
              <a:t>001</a:t>
            </a:r>
          </a:p>
          <a:p>
            <a:endParaRPr lang="es-ES" sz="2200" dirty="0" smtClean="0">
              <a:latin typeface="Comic Sans MS" pitchFamily="66" charset="0"/>
            </a:endParaRPr>
          </a:p>
          <a:p>
            <a:endParaRPr lang="es-ES" dirty="0" smtClean="0"/>
          </a:p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Descripción del producto:</a:t>
            </a:r>
          </a:p>
          <a:p>
            <a:r>
              <a:rPr lang="es-ES" sz="2200" dirty="0" smtClean="0">
                <a:latin typeface="Comic Sans MS" pitchFamily="66" charset="0"/>
              </a:rPr>
              <a:t>Ceniceros artesanales hechos con </a:t>
            </a:r>
            <a:r>
              <a:rPr lang="es-ES" sz="2200" dirty="0" smtClean="0">
                <a:latin typeface="Comic Sans MS" pitchFamily="66" charset="0"/>
              </a:rPr>
              <a:t>latas de bebidas recicladas.</a:t>
            </a:r>
            <a:endParaRPr lang="es-ES" sz="2200" dirty="0" smtClean="0">
              <a:latin typeface="Comic Sans MS" pitchFamily="66" charset="0"/>
            </a:endParaRPr>
          </a:p>
          <a:p>
            <a:endParaRPr lang="es-ES" dirty="0" smtClean="0"/>
          </a:p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Precio:  </a:t>
            </a:r>
            <a:r>
              <a:rPr lang="es-ES" sz="2200" dirty="0" smtClean="0">
                <a:latin typeface="Comic Sans MS" pitchFamily="66" charset="0"/>
              </a:rPr>
              <a:t>2,50 € / </a:t>
            </a:r>
            <a:r>
              <a:rPr lang="es-ES" sz="2200" dirty="0" err="1" smtClean="0">
                <a:latin typeface="Comic Sans MS" pitchFamily="66" charset="0"/>
              </a:rPr>
              <a:t>ud.</a:t>
            </a:r>
            <a:endParaRPr lang="es-ES" sz="2200" dirty="0" smtClean="0">
              <a:latin typeface="Comic Sans MS" pitchFamily="66" charset="0"/>
            </a:endParaRPr>
          </a:p>
          <a:p>
            <a:r>
              <a:rPr lang="es-ES" sz="2200" dirty="0" smtClean="0">
                <a:latin typeface="Comic Sans MS" pitchFamily="66" charset="0"/>
              </a:rPr>
              <a:t>  </a:t>
            </a:r>
            <a:r>
              <a:rPr lang="es-ES" sz="1600" dirty="0" smtClean="0">
                <a:latin typeface="Arial Black" pitchFamily="34" charset="0"/>
              </a:rPr>
              <a:t>Gasto de envío no incluidos.</a:t>
            </a:r>
            <a:endParaRPr lang="es-ES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ES" sz="3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Pulseras de </a:t>
            </a:r>
            <a:r>
              <a:rPr lang="es-ES" sz="38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NUDOs</a:t>
            </a:r>
            <a:endParaRPr lang="es-ES" sz="3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4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67544" y="1700808"/>
            <a:ext cx="460851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Ref.:</a:t>
            </a:r>
            <a:r>
              <a:rPr lang="es-ES" sz="2200" dirty="0" smtClean="0">
                <a:latin typeface="Comic Sans MS" pitchFamily="66" charset="0"/>
              </a:rPr>
              <a:t> 002</a:t>
            </a:r>
          </a:p>
          <a:p>
            <a:endParaRPr lang="es-ES" sz="2200" dirty="0" smtClean="0">
              <a:latin typeface="Comic Sans MS" pitchFamily="66" charset="0"/>
            </a:endParaRPr>
          </a:p>
          <a:p>
            <a:endParaRPr lang="es-ES" sz="2200" dirty="0" smtClean="0">
              <a:latin typeface="Comic Sans MS" pitchFamily="66" charset="0"/>
            </a:endParaRPr>
          </a:p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Descripción del producto:</a:t>
            </a:r>
          </a:p>
          <a:p>
            <a:r>
              <a:rPr lang="es-ES" sz="2200" dirty="0" smtClean="0">
                <a:latin typeface="Comic Sans MS" pitchFamily="66" charset="0"/>
              </a:rPr>
              <a:t>Pulsera que combina dos colores, fabricado con hilo raso y se puede ajustar a tu medida.</a:t>
            </a:r>
          </a:p>
          <a:p>
            <a:endParaRPr lang="es-ES" sz="2200" dirty="0" smtClean="0"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Precio</a:t>
            </a:r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: </a:t>
            </a:r>
            <a:r>
              <a:rPr lang="es-ES" sz="2200" dirty="0" smtClean="0">
                <a:latin typeface="Comic Sans MS" pitchFamily="66" charset="0"/>
              </a:rPr>
              <a:t>8</a:t>
            </a:r>
            <a:r>
              <a:rPr lang="es-ES" sz="2200" dirty="0" smtClean="0">
                <a:latin typeface="Comic Sans MS" pitchFamily="66" charset="0"/>
              </a:rPr>
              <a:t>,99 </a:t>
            </a:r>
            <a:r>
              <a:rPr lang="es-ES" sz="2200" dirty="0" smtClean="0">
                <a:latin typeface="Comic Sans MS" pitchFamily="66" charset="0"/>
              </a:rPr>
              <a:t>€ / (10 </a:t>
            </a:r>
            <a:r>
              <a:rPr lang="es-ES" sz="2200" dirty="0" err="1" smtClean="0">
                <a:latin typeface="Comic Sans MS" pitchFamily="66" charset="0"/>
              </a:rPr>
              <a:t>ud.</a:t>
            </a:r>
            <a:r>
              <a:rPr lang="es-ES" sz="2200" dirty="0" smtClean="0">
                <a:latin typeface="Comic Sans MS" pitchFamily="66" charset="0"/>
              </a:rPr>
              <a:t>)</a:t>
            </a:r>
          </a:p>
          <a:p>
            <a:r>
              <a:rPr lang="es-ES" sz="1600" dirty="0" smtClean="0">
                <a:latin typeface="Arial Black" pitchFamily="34" charset="0"/>
              </a:rPr>
              <a:t>  Gasto de envío no incluidos.</a:t>
            </a:r>
            <a:endParaRPr lang="es-ES" sz="1600" dirty="0"/>
          </a:p>
        </p:txBody>
      </p:sp>
      <p:pic>
        <p:nvPicPr>
          <p:cNvPr id="3" name="Picture 2" descr="C:\Documents and Settings\Pc\Mis documentos\Downloads\pulsera_nu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3854202" cy="2886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8686800" cy="838200"/>
          </a:xfrm>
        </p:spPr>
        <p:txBody>
          <a:bodyPr>
            <a:normAutofit/>
          </a:bodyPr>
          <a:lstStyle/>
          <a:p>
            <a:r>
              <a:rPr lang="es-ES" sz="3800" dirty="0" smtClean="0">
                <a:solidFill>
                  <a:srgbClr val="FF5353"/>
                </a:solidFill>
              </a:rPr>
              <a:t>Pulseras decenarios</a:t>
            </a:r>
            <a:endParaRPr lang="es-ES" sz="3800" dirty="0">
              <a:solidFill>
                <a:srgbClr val="FF5353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700808"/>
            <a:ext cx="47525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Ref.: </a:t>
            </a:r>
            <a:r>
              <a:rPr lang="es-ES" sz="2200" dirty="0" smtClean="0">
                <a:latin typeface="Comic Sans MS" pitchFamily="66" charset="0"/>
              </a:rPr>
              <a:t>003</a:t>
            </a:r>
          </a:p>
          <a:p>
            <a:endParaRPr lang="es-ES" sz="2200" dirty="0" smtClean="0"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Descripción del producto</a:t>
            </a:r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:</a:t>
            </a:r>
          </a:p>
          <a:p>
            <a:r>
              <a:rPr lang="es-ES" sz="2200" dirty="0" smtClean="0">
                <a:latin typeface="Comic Sans MS" pitchFamily="66" charset="0"/>
              </a:rPr>
              <a:t>Pulsera decenario hecha a mano, fabricada con hilo que contiene una cruz al final y ajustable. Disponible todos los colores.</a:t>
            </a:r>
            <a:endParaRPr lang="es-ES" sz="2200" dirty="0" smtClean="0">
              <a:latin typeface="Comic Sans MS" pitchFamily="66" charset="0"/>
            </a:endParaRPr>
          </a:p>
          <a:p>
            <a:endParaRPr lang="es-ES" sz="2200" dirty="0" smtClean="0"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Precio: </a:t>
            </a:r>
            <a:r>
              <a:rPr lang="es-ES" sz="2200" dirty="0" smtClean="0">
                <a:latin typeface="Comic Sans MS" pitchFamily="66" charset="0"/>
              </a:rPr>
              <a:t>4,99 €/(5 </a:t>
            </a:r>
            <a:r>
              <a:rPr lang="es-ES" sz="2200" dirty="0" err="1" smtClean="0">
                <a:latin typeface="Comic Sans MS" pitchFamily="66" charset="0"/>
              </a:rPr>
              <a:t>ud</a:t>
            </a:r>
            <a:r>
              <a:rPr lang="es-ES" sz="2200" dirty="0" smtClean="0">
                <a:latin typeface="Comic Sans MS" pitchFamily="66" charset="0"/>
              </a:rPr>
              <a:t>)</a:t>
            </a:r>
            <a:endParaRPr lang="es-ES" sz="2200" dirty="0" smtClean="0">
              <a:latin typeface="Comic Sans MS" pitchFamily="66" charset="0"/>
            </a:endParaRPr>
          </a:p>
          <a:p>
            <a:r>
              <a:rPr lang="es-ES" sz="1600" smtClean="0">
                <a:latin typeface="Arial Black" pitchFamily="34" charset="0"/>
              </a:rPr>
              <a:t>  Gasto </a:t>
            </a:r>
            <a:r>
              <a:rPr lang="es-ES" sz="1600" dirty="0" smtClean="0">
                <a:latin typeface="Arial Black" pitchFamily="34" charset="0"/>
              </a:rPr>
              <a:t>de envío no incluidos.</a:t>
            </a:r>
            <a:endParaRPr lang="es-ES" sz="1600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es-ES" dirty="0"/>
          </a:p>
        </p:txBody>
      </p:sp>
      <p:pic>
        <p:nvPicPr>
          <p:cNvPr id="2050" name="Picture 2" descr="C:\Documents and Settings\Pc\Mis documentos\Downloads\pul. decen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5908" y="2276872"/>
            <a:ext cx="360258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ES" sz="3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Bolas </a:t>
            </a:r>
            <a:r>
              <a:rPr lang="es-ES" sz="38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antiestresantes</a:t>
            </a:r>
            <a:endParaRPr lang="es-ES" sz="3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6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pic>
        <p:nvPicPr>
          <p:cNvPr id="18438" name="Picture 6" descr="bolassilic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0888"/>
            <a:ext cx="4099738" cy="273630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95536" y="1628800"/>
            <a:ext cx="45365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Ref.: </a:t>
            </a:r>
            <a:r>
              <a:rPr lang="es-ES" sz="2200" dirty="0" smtClean="0">
                <a:latin typeface="Comic Sans MS" pitchFamily="66" charset="0"/>
              </a:rPr>
              <a:t>004</a:t>
            </a:r>
          </a:p>
          <a:p>
            <a:endParaRPr lang="es-ES" sz="2200" dirty="0" smtClean="0">
              <a:latin typeface="Comic Sans MS" pitchFamily="66" charset="0"/>
            </a:endParaRPr>
          </a:p>
          <a:p>
            <a:endParaRPr lang="es-ES" sz="2200" dirty="0" smtClean="0">
              <a:latin typeface="Comic Sans MS" pitchFamily="66" charset="0"/>
            </a:endParaRPr>
          </a:p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Descripción del producto:</a:t>
            </a:r>
          </a:p>
          <a:p>
            <a:r>
              <a:rPr lang="es-ES" sz="2200" dirty="0" smtClean="0">
                <a:latin typeface="Comic Sans MS" pitchFamily="66" charset="0"/>
              </a:rPr>
              <a:t>Bolas </a:t>
            </a:r>
            <a:r>
              <a:rPr lang="es-ES" sz="2200" dirty="0" err="1" smtClean="0">
                <a:latin typeface="Comic Sans MS" pitchFamily="66" charset="0"/>
              </a:rPr>
              <a:t>antiestrés</a:t>
            </a:r>
            <a:r>
              <a:rPr lang="es-ES" sz="2200" dirty="0" smtClean="0">
                <a:latin typeface="Comic Sans MS" pitchFamily="66" charset="0"/>
              </a:rPr>
              <a:t> artesanales </a:t>
            </a:r>
            <a:r>
              <a:rPr lang="es-ES" sz="2200" dirty="0" smtClean="0">
                <a:latin typeface="Comic Sans MS" pitchFamily="66" charset="0"/>
              </a:rPr>
              <a:t>fabricado con globos y arroz. Disponemos de diferentes colores.</a:t>
            </a:r>
            <a:endParaRPr lang="es-ES" sz="2200" dirty="0" smtClean="0">
              <a:latin typeface="Comic Sans MS" pitchFamily="66" charset="0"/>
            </a:endParaRPr>
          </a:p>
          <a:p>
            <a:endParaRPr lang="es-ES" sz="2200" dirty="0" smtClean="0"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Precio</a:t>
            </a:r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: </a:t>
            </a:r>
            <a:r>
              <a:rPr lang="es-ES" sz="2200" dirty="0" smtClean="0">
                <a:latin typeface="Comic Sans MS" pitchFamily="66" charset="0"/>
              </a:rPr>
              <a:t>1,50 €/</a:t>
            </a:r>
            <a:r>
              <a:rPr lang="es-ES" sz="2200" dirty="0" err="1" smtClean="0">
                <a:latin typeface="Comic Sans MS" pitchFamily="66" charset="0"/>
              </a:rPr>
              <a:t>ud.</a:t>
            </a:r>
            <a:endParaRPr lang="es-ES" sz="2200" dirty="0" smtClean="0">
              <a:latin typeface="Comic Sans MS" pitchFamily="66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  Gasto de envío no incluidos.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ES" sz="3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Marca </a:t>
            </a:r>
            <a:r>
              <a:rPr lang="es-ES" sz="38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pÁginas</a:t>
            </a:r>
            <a:endParaRPr lang="es-ES" sz="3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026" name="Picture 2" descr="C:\Documents and Settings\Pc\Mis documentos\Diario de BoscoVenta\Otros documentos\IMGP1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851920" cy="310032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95536" y="1556792"/>
            <a:ext cx="44644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Ref.: </a:t>
            </a:r>
            <a:r>
              <a:rPr lang="es-ES" sz="2200" dirty="0" smtClean="0">
                <a:latin typeface="Comic Sans MS" pitchFamily="66" charset="0"/>
              </a:rPr>
              <a:t>005</a:t>
            </a:r>
          </a:p>
          <a:p>
            <a:endParaRPr lang="es-ES" sz="2200" dirty="0" smtClean="0">
              <a:latin typeface="Comic Sans MS" pitchFamily="66" charset="0"/>
            </a:endParaRPr>
          </a:p>
          <a:p>
            <a:endParaRPr lang="es-ES" sz="2200" dirty="0" smtClean="0">
              <a:latin typeface="Comic Sans MS" pitchFamily="66" charset="0"/>
            </a:endParaRPr>
          </a:p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Descripción del producto:</a:t>
            </a:r>
          </a:p>
          <a:p>
            <a:r>
              <a:rPr lang="es-ES" sz="2200" dirty="0" smtClean="0">
                <a:latin typeface="Comic Sans MS" pitchFamily="66" charset="0"/>
              </a:rPr>
              <a:t>Marca páginas artesanales de diferentes diseños.</a:t>
            </a:r>
          </a:p>
          <a:p>
            <a:r>
              <a:rPr lang="es-ES" sz="2200" dirty="0" smtClean="0">
                <a:latin typeface="Comic Sans MS" pitchFamily="66" charset="0"/>
              </a:rPr>
              <a:t>Ideal para marcar las páginas de tus libros.</a:t>
            </a:r>
          </a:p>
          <a:p>
            <a:endParaRPr lang="es-ES" sz="2200" dirty="0" smtClean="0"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Precio: </a:t>
            </a:r>
            <a:r>
              <a:rPr lang="es-ES" sz="2200" dirty="0" smtClean="0">
                <a:latin typeface="Comic Sans MS" pitchFamily="66" charset="0"/>
              </a:rPr>
              <a:t>0,50 €/</a:t>
            </a:r>
            <a:r>
              <a:rPr lang="es-ES" sz="2200" dirty="0" err="1" smtClean="0">
                <a:latin typeface="Comic Sans MS" pitchFamily="66" charset="0"/>
              </a:rPr>
              <a:t>ud.</a:t>
            </a:r>
            <a:endParaRPr lang="es-ES" sz="2200" dirty="0" smtClean="0">
              <a:latin typeface="Comic Sans MS" pitchFamily="66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  Gasto de envío no incluidos.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ES" sz="3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Botes de lápices</a:t>
            </a:r>
            <a:endParaRPr lang="es-ES" sz="3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0484" name="Picture 4" descr="DSC01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8"/>
            <a:ext cx="4103687" cy="307816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67544" y="1628800"/>
            <a:ext cx="42484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Ref.: </a:t>
            </a:r>
            <a:r>
              <a:rPr lang="es-ES" sz="2200" dirty="0" smtClean="0">
                <a:latin typeface="Comic Sans MS" pitchFamily="66" charset="0"/>
              </a:rPr>
              <a:t>006</a:t>
            </a:r>
          </a:p>
          <a:p>
            <a:endParaRPr lang="es-ES" sz="2200" dirty="0" smtClean="0">
              <a:latin typeface="Comic Sans MS" pitchFamily="66" charset="0"/>
            </a:endParaRPr>
          </a:p>
          <a:p>
            <a:endParaRPr lang="es-ES" sz="2200" dirty="0" smtClean="0">
              <a:latin typeface="Comic Sans MS" pitchFamily="66" charset="0"/>
            </a:endParaRPr>
          </a:p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Descripción del producto:</a:t>
            </a:r>
          </a:p>
          <a:p>
            <a:r>
              <a:rPr lang="es-ES" sz="2200" dirty="0" smtClean="0">
                <a:latin typeface="Comic Sans MS" pitchFamily="66" charset="0"/>
              </a:rPr>
              <a:t>Botes de cuajadas prediseñadas y decoradas. Ideal para guardar tus materiales de clase, trabajo,…</a:t>
            </a:r>
          </a:p>
          <a:p>
            <a:endParaRPr lang="es-ES" sz="2200" dirty="0" smtClean="0"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Precio: </a:t>
            </a:r>
            <a:r>
              <a:rPr lang="es-ES" sz="2200" dirty="0" smtClean="0">
                <a:latin typeface="Comic Sans MS" pitchFamily="66" charset="0"/>
              </a:rPr>
              <a:t>3,55 €/</a:t>
            </a:r>
            <a:r>
              <a:rPr lang="es-ES" sz="2200" dirty="0" err="1" smtClean="0">
                <a:latin typeface="Comic Sans MS" pitchFamily="66" charset="0"/>
              </a:rPr>
              <a:t>ud.</a:t>
            </a:r>
            <a:endParaRPr lang="es-ES" sz="2200" dirty="0" smtClean="0">
              <a:latin typeface="Comic Sans MS" pitchFamily="66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  Gasto de envío no incluidos.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ES" sz="3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Camisetas prediseñadas</a:t>
            </a:r>
            <a:endParaRPr lang="es-ES" sz="3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2532" name="Picture 4" descr="107965_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3570734" cy="386219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67544" y="1556792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Ref.:</a:t>
            </a:r>
            <a:r>
              <a:rPr lang="es-ES" sz="2200" dirty="0" smtClean="0">
                <a:latin typeface="Comic Sans MS" pitchFamily="66" charset="0"/>
              </a:rPr>
              <a:t> 007</a:t>
            </a:r>
          </a:p>
          <a:p>
            <a:endParaRPr lang="es-ES" sz="2200" dirty="0" smtClean="0">
              <a:latin typeface="Comic Sans MS" pitchFamily="66" charset="0"/>
            </a:endParaRPr>
          </a:p>
          <a:p>
            <a:endParaRPr lang="es-ES" sz="2200" dirty="0" smtClean="0">
              <a:latin typeface="Comic Sans MS" pitchFamily="66" charset="0"/>
            </a:endParaRPr>
          </a:p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Descripción del producto:</a:t>
            </a:r>
          </a:p>
          <a:p>
            <a:r>
              <a:rPr lang="es-ES" sz="2200" dirty="0" smtClean="0">
                <a:latin typeface="Comic Sans MS" pitchFamily="66" charset="0"/>
              </a:rPr>
              <a:t>Camiseta básica prediseñadas con frase, nombre,… lo que encarguéis.</a:t>
            </a:r>
          </a:p>
          <a:p>
            <a:endParaRPr lang="es-ES" sz="2200" dirty="0" smtClean="0"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Precio: </a:t>
            </a:r>
            <a:r>
              <a:rPr lang="es-ES" sz="2200" dirty="0" smtClean="0">
                <a:latin typeface="Comic Sans MS" pitchFamily="66" charset="0"/>
              </a:rPr>
              <a:t>9,99 €/</a:t>
            </a:r>
            <a:r>
              <a:rPr lang="es-ES" sz="2200" dirty="0" err="1" smtClean="0">
                <a:latin typeface="Comic Sans MS" pitchFamily="66" charset="0"/>
              </a:rPr>
              <a:t>ud.</a:t>
            </a:r>
            <a:endParaRPr lang="es-ES" sz="2200" dirty="0" smtClean="0">
              <a:latin typeface="Comic Sans MS" pitchFamily="66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  Gasto de envío no incluidos</a:t>
            </a:r>
            <a:r>
              <a:rPr lang="es-ES" sz="1200" dirty="0" smtClean="0">
                <a:latin typeface="Arial Black" pitchFamily="34" charset="0"/>
              </a:rPr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ES" sz="3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Mochila de paja</a:t>
            </a:r>
            <a:endParaRPr lang="es-ES" sz="3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3556" name="Picture 4" descr="DSC005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4149031" cy="311140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95536" y="1628800"/>
            <a:ext cx="47525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Ref.: </a:t>
            </a:r>
            <a:r>
              <a:rPr lang="es-ES" sz="2200" dirty="0" smtClean="0">
                <a:latin typeface="Comic Sans MS" pitchFamily="66" charset="0"/>
              </a:rPr>
              <a:t>008</a:t>
            </a:r>
          </a:p>
          <a:p>
            <a:endParaRPr lang="es-ES" sz="2200" dirty="0" smtClean="0">
              <a:latin typeface="Comic Sans MS" pitchFamily="66" charset="0"/>
            </a:endParaRPr>
          </a:p>
          <a:p>
            <a:endParaRPr lang="es-ES" sz="2200" dirty="0" smtClean="0">
              <a:latin typeface="Comic Sans MS" pitchFamily="66" charset="0"/>
            </a:endParaRPr>
          </a:p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Descripción del producto:</a:t>
            </a:r>
          </a:p>
          <a:p>
            <a:r>
              <a:rPr lang="es-ES" sz="2200" dirty="0" smtClean="0">
                <a:latin typeface="Comic Sans MS" pitchFamily="66" charset="0"/>
              </a:rPr>
              <a:t>Mochila de paja con una forma cilíndrica. Muy típico entre las jóvenes del País Vasco.</a:t>
            </a:r>
          </a:p>
          <a:p>
            <a:endParaRPr lang="es-ES" sz="2200" dirty="0" smtClean="0"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es-ES" sz="2200" dirty="0" smtClean="0">
                <a:solidFill>
                  <a:schemeClr val="tx2"/>
                </a:solidFill>
                <a:latin typeface="Arial Black" pitchFamily="34" charset="0"/>
              </a:rPr>
              <a:t>Precio: </a:t>
            </a:r>
            <a:r>
              <a:rPr lang="es-ES" sz="2200" dirty="0" smtClean="0">
                <a:latin typeface="Comic Sans MS" pitchFamily="66" charset="0"/>
              </a:rPr>
              <a:t>23,99 €/</a:t>
            </a:r>
            <a:r>
              <a:rPr lang="es-ES" sz="2200" dirty="0" err="1" smtClean="0">
                <a:latin typeface="Comic Sans MS" pitchFamily="66" charset="0"/>
              </a:rPr>
              <a:t>ud.</a:t>
            </a:r>
            <a:endParaRPr lang="es-ES" sz="2200" dirty="0" smtClean="0">
              <a:latin typeface="Comic Sans MS" pitchFamily="66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  Gasto de envío no incluidos.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Personalizado 7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FF3333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323</TotalTime>
  <Words>316</Words>
  <Application>Microsoft Office PowerPoint</Application>
  <PresentationFormat>Presentación en pantalla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Viajes</vt:lpstr>
      <vt:lpstr>CATÁLOGO</vt:lpstr>
      <vt:lpstr>Cenicero</vt:lpstr>
      <vt:lpstr>Pulseras de NUDOs</vt:lpstr>
      <vt:lpstr>Pulseras decenarios</vt:lpstr>
      <vt:lpstr>Bolas antiestresantes</vt:lpstr>
      <vt:lpstr>Marca pÁginas</vt:lpstr>
      <vt:lpstr>Botes de lápices</vt:lpstr>
      <vt:lpstr>Camisetas prediseñadas</vt:lpstr>
      <vt:lpstr>Mochila de paja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pc</dc:creator>
  <cp:lastModifiedBy>Pc1</cp:lastModifiedBy>
  <cp:revision>37</cp:revision>
  <dcterms:created xsi:type="dcterms:W3CDTF">2013-01-28T15:51:40Z</dcterms:created>
  <dcterms:modified xsi:type="dcterms:W3CDTF">2013-01-30T18:06:12Z</dcterms:modified>
</cp:coreProperties>
</file>