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8" r:id="rId3"/>
    <p:sldId id="257" r:id="rId4"/>
    <p:sldId id="261" r:id="rId5"/>
    <p:sldId id="263" r:id="rId6"/>
    <p:sldId id="260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FA7B5-FAF7-4FB6-AA55-BB27DE19CC8A}" type="datetimeFigureOut">
              <a:rPr lang="es-ES" smtClean="0"/>
              <a:t>29/01/2013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F3155-EEEB-4F27-8043-BACE3EFF771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09262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111D-847C-4E82-90F9-8C2E111274F8}" type="datetimeFigureOut">
              <a:rPr lang="es-ES" smtClean="0"/>
              <a:t>29/01/2013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C235-E88D-415B-86EE-2B2F8F7A8B00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111D-847C-4E82-90F9-8C2E111274F8}" type="datetimeFigureOut">
              <a:rPr lang="es-ES" smtClean="0"/>
              <a:t>29/01/2013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C235-E88D-415B-86EE-2B2F8F7A8B00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111D-847C-4E82-90F9-8C2E111274F8}" type="datetimeFigureOut">
              <a:rPr lang="es-ES" smtClean="0"/>
              <a:t>29/01/2013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C235-E88D-415B-86EE-2B2F8F7A8B00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111D-847C-4E82-90F9-8C2E111274F8}" type="datetimeFigureOut">
              <a:rPr lang="es-ES" smtClean="0"/>
              <a:t>29/01/2013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C235-E88D-415B-86EE-2B2F8F7A8B00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111D-847C-4E82-90F9-8C2E111274F8}" type="datetimeFigureOut">
              <a:rPr lang="es-ES" smtClean="0"/>
              <a:t>29/01/2013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C235-E88D-415B-86EE-2B2F8F7A8B00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111D-847C-4E82-90F9-8C2E111274F8}" type="datetimeFigureOut">
              <a:rPr lang="es-ES" smtClean="0"/>
              <a:t>29/01/2013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C235-E88D-415B-86EE-2B2F8F7A8B00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111D-847C-4E82-90F9-8C2E111274F8}" type="datetimeFigureOut">
              <a:rPr lang="es-ES" smtClean="0"/>
              <a:t>29/01/2013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C235-E88D-415B-86EE-2B2F8F7A8B00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111D-847C-4E82-90F9-8C2E111274F8}" type="datetimeFigureOut">
              <a:rPr lang="es-ES" smtClean="0"/>
              <a:t>29/01/2013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C235-E88D-415B-86EE-2B2F8F7A8B00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111D-847C-4E82-90F9-8C2E111274F8}" type="datetimeFigureOut">
              <a:rPr lang="es-ES" smtClean="0"/>
              <a:t>29/01/2013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C235-E88D-415B-86EE-2B2F8F7A8B00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111D-847C-4E82-90F9-8C2E111274F8}" type="datetimeFigureOut">
              <a:rPr lang="es-ES" smtClean="0"/>
              <a:t>29/01/2013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C235-E88D-415B-86EE-2B2F8F7A8B00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111D-847C-4E82-90F9-8C2E111274F8}" type="datetimeFigureOut">
              <a:rPr lang="es-ES" smtClean="0"/>
              <a:t>29/01/2013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C235-E88D-415B-86EE-2B2F8F7A8B00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C5111D-847C-4E82-90F9-8C2E111274F8}" type="datetimeFigureOut">
              <a:rPr lang="es-ES" smtClean="0"/>
              <a:t>29/01/2013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19EC235-E88D-415B-86EE-2B2F8F7A8B00}" type="slidenum">
              <a:rPr lang="es-ES" smtClean="0"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175448" y="2132856"/>
            <a:ext cx="4968552" cy="1417943"/>
          </a:xfrm>
        </p:spPr>
        <p:txBody>
          <a:bodyPr>
            <a:noAutofit/>
          </a:bodyPr>
          <a:lstStyle/>
          <a:p>
            <a:r>
              <a:rPr lang="es-ES" sz="2000" dirty="0" smtClean="0"/>
              <a:t>Palestinos de diferentes colores a cuadros y unisex. </a:t>
            </a:r>
            <a:r>
              <a:rPr lang="es-ES" sz="2000" dirty="0"/>
              <a:t>Complemento indispensable </a:t>
            </a:r>
            <a:r>
              <a:rPr lang="es-ES" sz="2000" dirty="0" smtClean="0"/>
              <a:t>que puede </a:t>
            </a:r>
            <a:r>
              <a:rPr lang="es-ES" sz="2000" dirty="0"/>
              <a:t>ser usado en multitud de estilos y es adecuado para cualquier ocasión. </a:t>
            </a:r>
            <a:br>
              <a:rPr lang="es-ES" sz="2000" dirty="0"/>
            </a:br>
            <a:endParaRPr lang="es-ES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2"/>
          <a:stretch/>
        </p:blipFill>
        <p:spPr bwMode="auto">
          <a:xfrm>
            <a:off x="107504" y="1772816"/>
            <a:ext cx="3797829" cy="2835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38211" y="4750942"/>
            <a:ext cx="2339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Ref.001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061198" y="4396704"/>
            <a:ext cx="4399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Precio: 2,50€/unid. (gastos de envío no incluidos).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932936" y="258060"/>
            <a:ext cx="281436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Palestinos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996" y="111379"/>
            <a:ext cx="1198298" cy="119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17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484182" y="2051013"/>
            <a:ext cx="5580112" cy="152200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s-ES" sz="2000" dirty="0" smtClean="0"/>
              <a:t>Pelotas anti-estrés de diferentes colores hechas con arroz y dos globos. Gracias a estas bolas te podrás relajar.</a:t>
            </a:r>
            <a:endParaRPr lang="es-ES" sz="2000" dirty="0"/>
          </a:p>
        </p:txBody>
      </p:sp>
      <p:sp>
        <p:nvSpPr>
          <p:cNvPr id="4" name="3 Rectángulo"/>
          <p:cNvSpPr/>
          <p:nvPr/>
        </p:nvSpPr>
        <p:spPr>
          <a:xfrm>
            <a:off x="971600" y="116632"/>
            <a:ext cx="71287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Bolas</a:t>
            </a:r>
            <a:r>
              <a:rPr lang="es-ES" sz="5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ES" sz="4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anti-estrés</a:t>
            </a:r>
            <a:endParaRPr lang="es-ES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45096" y="4384265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Ref.002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3635896" y="4384265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Precio: 1,50€/unid. (gastos de envío no incluidos).</a:t>
            </a:r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996" y="111379"/>
            <a:ext cx="1198298" cy="1190947"/>
          </a:xfrm>
          <a:prstGeom prst="rect">
            <a:avLst/>
          </a:prstGeom>
        </p:spPr>
      </p:pic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3" t="20781" r="22122" b="18377"/>
          <a:stretch/>
        </p:blipFill>
        <p:spPr>
          <a:xfrm>
            <a:off x="245095" y="1916832"/>
            <a:ext cx="3050379" cy="2356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09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491880" y="1602386"/>
            <a:ext cx="5374772" cy="103162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s-ES" dirty="0" smtClean="0"/>
              <a:t>Una alta gama de pulseras hechas a mano para todos los gustos.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1691680" y="463613"/>
            <a:ext cx="575359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BISUTERÍA</a:t>
            </a:r>
            <a:endParaRPr lang="es-E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14518" y="550794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Ref.003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3707904" y="5690615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Precio: 4€/unid</a:t>
            </a:r>
            <a:r>
              <a:rPr lang="es-ES" dirty="0">
                <a:solidFill>
                  <a:srgbClr val="FF0000"/>
                </a:solidFill>
              </a:rPr>
              <a:t>. (gastos de envío no incluidos).</a:t>
            </a:r>
          </a:p>
          <a:p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996" y="111379"/>
            <a:ext cx="1198298" cy="1190947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618812" y="1639023"/>
            <a:ext cx="2554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 dirty="0" smtClean="0"/>
              <a:t>Pulseras:</a:t>
            </a:r>
            <a:endParaRPr lang="es-ES" b="1" u="sng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18" y="2632670"/>
            <a:ext cx="2232247" cy="2758593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637" y="2632669"/>
            <a:ext cx="1981508" cy="2758593"/>
          </a:xfrm>
          <a:prstGeom prst="rect">
            <a:avLst/>
          </a:prstGeom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632670"/>
            <a:ext cx="2232248" cy="275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6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988797" y="1763510"/>
            <a:ext cx="4968552" cy="10081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s-ES" dirty="0" smtClean="0"/>
              <a:t>Varios tipos de anillos hechos cuidadosamente a mano.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2987824" y="16317"/>
            <a:ext cx="34852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BISUTERÍA</a:t>
            </a:r>
            <a:endParaRPr lang="es-E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43608" y="1124313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Anillos:</a:t>
            </a:r>
            <a:endParaRPr lang="es-ES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62" y="1772816"/>
            <a:ext cx="3374107" cy="2906897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521831" y="4797152"/>
            <a:ext cx="2083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Ref.004</a:t>
            </a:r>
            <a:endParaRPr lang="es-ES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3"/>
          <a:stretch/>
        </p:blipFill>
        <p:spPr>
          <a:xfrm>
            <a:off x="5430982" y="3717032"/>
            <a:ext cx="2951017" cy="2569468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539552" y="5445612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Precio: 4€/unid. (gastos de envío no incluidos</a:t>
            </a:r>
            <a:r>
              <a:rPr lang="es-ES" dirty="0" smtClean="0">
                <a:solidFill>
                  <a:srgbClr val="FF0000"/>
                </a:solidFill>
              </a:rPr>
              <a:t>).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46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2987824" y="1844824"/>
            <a:ext cx="5976664" cy="160634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s-ES" dirty="0"/>
              <a:t>Collares </a:t>
            </a:r>
            <a:r>
              <a:rPr lang="es-ES" dirty="0" smtClean="0"/>
              <a:t>elaborados delicadamente a mano. Estos collares son el complemento perfecto para ir a la última moda.</a:t>
            </a:r>
          </a:p>
          <a:p>
            <a:pPr marL="45720" indent="0">
              <a:buNone/>
            </a:pPr>
            <a:endParaRPr lang="es-ES" dirty="0"/>
          </a:p>
          <a:p>
            <a:pPr marL="45720" indent="0">
              <a:buNone/>
            </a:pP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996" y="111379"/>
            <a:ext cx="1198298" cy="1190947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2827041" y="146194"/>
            <a:ext cx="31654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4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BISUTERÍA</a:t>
            </a:r>
            <a:endParaRPr lang="es-ES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50" y="1784679"/>
            <a:ext cx="2499742" cy="3332989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327298" y="5188550"/>
            <a:ext cx="2372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Ref.005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3203848" y="5120061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Precio: 4€/unid. (gastos de envío no incluidos</a:t>
            </a:r>
            <a:r>
              <a:rPr lang="es-ES" dirty="0" smtClean="0">
                <a:solidFill>
                  <a:srgbClr val="FF0000"/>
                </a:solidFill>
              </a:rPr>
              <a:t>).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70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283967" y="1916832"/>
            <a:ext cx="4860033" cy="2313424"/>
          </a:xfrm>
        </p:spPr>
        <p:txBody>
          <a:bodyPr/>
          <a:lstStyle/>
          <a:p>
            <a:pPr marL="45720" indent="0">
              <a:buNone/>
            </a:pPr>
            <a:r>
              <a:rPr lang="es-ES" dirty="0" smtClean="0"/>
              <a:t>Donuts deliciosos, de diferentes sabores, colores y únicos con los que podrás calmar tu apetito.</a:t>
            </a:r>
          </a:p>
          <a:p>
            <a:pPr marL="45720" indent="0">
              <a:buNone/>
            </a:pPr>
            <a:r>
              <a:rPr lang="es-ES" dirty="0" smtClean="0"/>
              <a:t>Cantidad: 8 donuts por caja.</a:t>
            </a:r>
          </a:p>
          <a:p>
            <a:pPr marL="45720" indent="0">
              <a:buNone/>
            </a:pP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3139291" y="116632"/>
            <a:ext cx="28264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DONUTS</a:t>
            </a:r>
            <a:endParaRPr lang="es-ES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37823"/>
            <a:ext cx="3816424" cy="2736304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996" y="111379"/>
            <a:ext cx="1198298" cy="1190947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323528" y="465313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Ref.006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4427984" y="4651190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Precio: </a:t>
            </a:r>
            <a:r>
              <a:rPr lang="es-ES" dirty="0" smtClean="0">
                <a:solidFill>
                  <a:srgbClr val="FF0000"/>
                </a:solidFill>
              </a:rPr>
              <a:t>7,50€ (caja</a:t>
            </a:r>
            <a:r>
              <a:rPr lang="es-ES" dirty="0">
                <a:solidFill>
                  <a:srgbClr val="FF0000"/>
                </a:solidFill>
              </a:rPr>
              <a:t>) (gastos de envío no incluidos</a:t>
            </a:r>
            <a:r>
              <a:rPr lang="es-ES" dirty="0" smtClean="0">
                <a:solidFill>
                  <a:srgbClr val="FF0000"/>
                </a:solidFill>
              </a:rPr>
              <a:t>).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54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981195" y="2132856"/>
            <a:ext cx="5162805" cy="1800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s-ES" dirty="0" smtClean="0"/>
              <a:t>Varios modelos de llaveros que pondrán el toque original en tu bolso o bolsillo. Entre estos llaveros encontrarás el llavero perfecto para ti o para regalar.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2573768" y="127696"/>
            <a:ext cx="3429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LLAVEROS</a:t>
            </a:r>
            <a:endParaRPr lang="es-E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996" y="111379"/>
            <a:ext cx="1198298" cy="1190947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13" y="1767345"/>
            <a:ext cx="3770174" cy="2491247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217209" y="429309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Ref.007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4288276" y="4466651"/>
            <a:ext cx="4316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Precio: 3</a:t>
            </a:r>
            <a:r>
              <a:rPr lang="es-ES" dirty="0" smtClean="0">
                <a:solidFill>
                  <a:srgbClr val="FF0000"/>
                </a:solidFill>
              </a:rPr>
              <a:t>€/unid</a:t>
            </a:r>
            <a:r>
              <a:rPr lang="es-ES" dirty="0">
                <a:solidFill>
                  <a:srgbClr val="FF0000"/>
                </a:solidFill>
              </a:rPr>
              <a:t>. (gastos de envío no incluidos</a:t>
            </a:r>
            <a:r>
              <a:rPr lang="es-ES" dirty="0" smtClean="0">
                <a:solidFill>
                  <a:srgbClr val="FF0000"/>
                </a:solidFill>
              </a:rPr>
              <a:t>).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12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172416" y="2492897"/>
            <a:ext cx="4896544" cy="18722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s-ES" dirty="0" smtClean="0"/>
              <a:t>Con esta máquina de hacer masajes puedes relajarte después de una jornada larga y dura.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996" y="111379"/>
            <a:ext cx="1198298" cy="1190947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2843811" y="16317"/>
            <a:ext cx="26965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MASAJE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59" y="2060848"/>
            <a:ext cx="3240360" cy="266287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576359" y="4869160"/>
            <a:ext cx="2699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Ref.008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4192097" y="3933056"/>
            <a:ext cx="4196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Precio: </a:t>
            </a:r>
            <a:r>
              <a:rPr lang="es-ES" dirty="0" smtClean="0">
                <a:solidFill>
                  <a:srgbClr val="FF0000"/>
                </a:solidFill>
              </a:rPr>
              <a:t>6,50€</a:t>
            </a:r>
            <a:r>
              <a:rPr lang="es-ES" dirty="0">
                <a:solidFill>
                  <a:srgbClr val="FF0000"/>
                </a:solidFill>
              </a:rPr>
              <a:t>/unid. (gastos de envío no incluidos).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863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2403799" y="2242523"/>
            <a:ext cx="4347344" cy="1368152"/>
          </a:xfrm>
        </p:spPr>
        <p:txBody>
          <a:bodyPr/>
          <a:lstStyle/>
          <a:p>
            <a:pPr marL="45720" indent="0">
              <a:buNone/>
            </a:pPr>
            <a:r>
              <a:rPr lang="es-ES" dirty="0" smtClean="0"/>
              <a:t>Huchas de diferentes </a:t>
            </a:r>
            <a:r>
              <a:rPr lang="es-ES" dirty="0" smtClean="0"/>
              <a:t>figuras. </a:t>
            </a:r>
            <a:r>
              <a:rPr lang="es-ES" dirty="0" smtClean="0"/>
              <a:t>Estas huchas son la manera más original </a:t>
            </a:r>
            <a:r>
              <a:rPr lang="es-ES" smtClean="0"/>
              <a:t>de </a:t>
            </a:r>
            <a:r>
              <a:rPr lang="es-ES" smtClean="0"/>
              <a:t>guardar </a:t>
            </a:r>
            <a:r>
              <a:rPr lang="es-ES" dirty="0" smtClean="0"/>
              <a:t>tus ahorros.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3169072" y="2462"/>
            <a:ext cx="28167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HUCHAS</a:t>
            </a:r>
            <a:endParaRPr lang="es-E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4046377"/>
            <a:ext cx="270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Ref.009</a:t>
            </a:r>
            <a:endParaRPr lang="es-ES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8840"/>
            <a:ext cx="2376264" cy="1875519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979712" y="4092543"/>
            <a:ext cx="4608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Precio: </a:t>
            </a:r>
            <a:r>
              <a:rPr lang="es-ES" dirty="0" smtClean="0">
                <a:solidFill>
                  <a:srgbClr val="FF0000"/>
                </a:solidFill>
              </a:rPr>
              <a:t>7,50</a:t>
            </a:r>
            <a:r>
              <a:rPr lang="es-ES" dirty="0">
                <a:solidFill>
                  <a:srgbClr val="FF0000"/>
                </a:solidFill>
              </a:rPr>
              <a:t>€/unid. (gastos de envío no incluidos</a:t>
            </a:r>
            <a:r>
              <a:rPr lang="es-ES" dirty="0" smtClean="0">
                <a:solidFill>
                  <a:srgbClr val="FF0000"/>
                </a:solidFill>
              </a:rPr>
              <a:t>).</a:t>
            </a:r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996" y="111379"/>
            <a:ext cx="1198298" cy="1190947"/>
          </a:xfrm>
          <a:prstGeom prst="rect">
            <a:avLst/>
          </a:prstGeom>
        </p:spPr>
      </p:pic>
      <p:pic>
        <p:nvPicPr>
          <p:cNvPr id="2" name="1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415709"/>
            <a:ext cx="2103079" cy="1875518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863" y="1844824"/>
            <a:ext cx="2086266" cy="1875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42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313</TotalTime>
  <Words>322</Words>
  <Application>Microsoft Office PowerPoint</Application>
  <PresentationFormat>Presentación en pantalla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Transmisión de listas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Vane</dc:creator>
  <cp:lastModifiedBy>Vane</cp:lastModifiedBy>
  <cp:revision>41</cp:revision>
  <dcterms:created xsi:type="dcterms:W3CDTF">2013-01-21T19:24:37Z</dcterms:created>
  <dcterms:modified xsi:type="dcterms:W3CDTF">2013-01-29T21:19:29Z</dcterms:modified>
</cp:coreProperties>
</file>