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1" r:id="rId4"/>
    <p:sldId id="262" r:id="rId5"/>
    <p:sldId id="263" r:id="rId6"/>
    <p:sldId id="259" r:id="rId7"/>
    <p:sldId id="260" r:id="rId8"/>
    <p:sldId id="264" r:id="rId9"/>
    <p:sldId id="258" r:id="rId10"/>
    <p:sldId id="266" r:id="rId11"/>
    <p:sldId id="267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62" autoAdjust="0"/>
    <p:restoredTop sz="94718" autoAdjust="0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3036F5-ECD3-41A3-BB74-B219DD3CCDC0}" type="datetimeFigureOut">
              <a:rPr lang="es-ES"/>
              <a:pPr>
                <a:defRPr/>
              </a:pPr>
              <a:t>05/07/2012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AD2C329-F39E-48EF-89C8-10195385D06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E4EB8E9-D78E-4A12-A0BE-E3AB4048C489}" type="datetimeFigureOut">
              <a:rPr lang="es-ES"/>
              <a:pPr>
                <a:defRPr/>
              </a:pPr>
              <a:t>05/07/2012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9B8562A-039D-40C5-B556-BE8647D6E7E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CL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1FA101-61DB-45D2-83A1-EDE48C673514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CL" smtClean="0"/>
          </a:p>
        </p:txBody>
      </p:sp>
      <p:sp>
        <p:nvSpPr>
          <p:cNvPr id="153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61B19B-18BA-48F5-B967-4E3272280EEA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3D7F1-6F90-4B37-BBD8-3CA7ACC0419D}" type="datetime1">
              <a:rPr lang="es-ES"/>
              <a:pPr>
                <a:defRPr/>
              </a:pPr>
              <a:t>05/07/2012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E - mail: adam14_12@hotmail.com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D6FCD-E9A6-4BE2-BA2A-56C374BBA6D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AC114-3FAA-4BEA-A363-4B5023D39B2C}" type="datetime1">
              <a:rPr lang="es-ES"/>
              <a:pPr>
                <a:defRPr/>
              </a:pPr>
              <a:t>05/07/2012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E - mail: adam14_12@hotmail.com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4E694-6D23-439C-BD0B-F8238F1019B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1190-E386-4650-BCFB-57EF05A012C0}" type="datetime1">
              <a:rPr lang="es-ES"/>
              <a:pPr>
                <a:defRPr/>
              </a:pPr>
              <a:t>05/07/2012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E - mail: adam14_12@hotmail.com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5BA28-621A-4920-A1E4-1D69405DCC0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A1C68-7B6C-4D32-B540-0B6517ADA3C8}" type="datetime1">
              <a:rPr lang="es-ES"/>
              <a:pPr>
                <a:defRPr/>
              </a:pPr>
              <a:t>05/07/2012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E - mail: adam14_12@hotmail.com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21237-DBE7-4CBC-958B-EFA9339645F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348EF-6E86-4F41-A563-CD2B92CB2A69}" type="datetime1">
              <a:rPr lang="es-ES"/>
              <a:pPr>
                <a:defRPr/>
              </a:pPr>
              <a:t>05/07/2012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E - mail: adam14_12@hotmail.com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0C8CB-3F63-444E-8C06-8538A144B17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41959-BC25-48BC-A709-58BB162D8581}" type="datetime1">
              <a:rPr lang="es-ES"/>
              <a:pPr>
                <a:defRPr/>
              </a:pPr>
              <a:t>05/07/2012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E - mail: adam14_12@hotmail.com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D1AB0-D725-4D21-82E5-EC09408CE3A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CAB92-D4E2-4241-B075-762BE8028F80}" type="datetime1">
              <a:rPr lang="es-ES"/>
              <a:pPr>
                <a:defRPr/>
              </a:pPr>
              <a:t>05/07/2012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E - mail: adam14_12@hotmail.com</a:t>
            </a: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4BB72-103F-4167-8079-1B7B5E12D70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15417-08EE-4927-B6B9-157D6AA0C2E1}" type="datetime1">
              <a:rPr lang="es-ES"/>
              <a:pPr>
                <a:defRPr/>
              </a:pPr>
              <a:t>05/07/2012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E - mail: adam14_12@hotmail.com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2CF5D-B1A8-4386-9151-ED604F393EE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0534B-CE7A-4419-AE4D-ABA6D885AB2B}" type="datetime1">
              <a:rPr lang="es-ES"/>
              <a:pPr>
                <a:defRPr/>
              </a:pPr>
              <a:t>05/07/2012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E - mail: adam14_12@hotmail.com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80C04-4FC2-4D48-BE8B-4289DAEDD18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91580-6775-4938-9304-1FB8F3FF4DE1}" type="datetime1">
              <a:rPr lang="es-ES"/>
              <a:pPr>
                <a:defRPr/>
              </a:pPr>
              <a:t>05/07/2012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E - mail: adam14_12@hotmail.com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049FF-258C-42C4-A0CF-919D990F794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0E4EC-4945-446E-BEC0-37F073A46879}" type="datetime1">
              <a:rPr lang="es-ES"/>
              <a:pPr>
                <a:defRPr/>
              </a:pPr>
              <a:t>05/07/2012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E - mail: adam14_12@hotmail.com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28E05-B439-423C-BB39-0AEA7FFE2DE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39999">
              <a:srgbClr val="85C2FF"/>
            </a:gs>
            <a:gs pos="70000">
              <a:srgbClr val="C4D6E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6A30BA-796E-4067-B042-39F0FC2ADC95}" type="datetime1">
              <a:rPr lang="es-ES"/>
              <a:pPr>
                <a:defRPr/>
              </a:pPr>
              <a:t>05/07/2012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ES"/>
              <a:t>E - mail: adam14_12@hotmail.com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172298-3521-4B84-BD43-1777823CAF3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164307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es-ES" sz="49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CATÁLOGO  DE PRODUCTOS </a:t>
            </a: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es-E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s-E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es-E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4714884"/>
            <a:ext cx="9144000" cy="107157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COOPERATIVA “ADAM”</a:t>
            </a:r>
            <a:endParaRPr lang="es-ES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2" name="Picture 2" descr="C:\Users\lalo\Desktop\_adam_logotip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13" y="1500188"/>
            <a:ext cx="3082925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286500"/>
            <a:ext cx="9144000" cy="365125"/>
          </a:xfrm>
        </p:spPr>
        <p:txBody>
          <a:bodyPr/>
          <a:lstStyle/>
          <a:p>
            <a:pPr>
              <a:defRPr/>
            </a:pPr>
            <a:r>
              <a:rPr lang="es-ES" sz="1800">
                <a:solidFill>
                  <a:schemeClr val="bg2">
                    <a:lumMod val="75000"/>
                  </a:schemeClr>
                </a:solidFill>
              </a:rPr>
              <a:t>E - mail: adam14_12@hotmail.com</a:t>
            </a:r>
          </a:p>
        </p:txBody>
      </p:sp>
      <p:sp>
        <p:nvSpPr>
          <p:cNvPr id="2054" name="2 Subtítulo"/>
          <p:cNvSpPr txBox="1">
            <a:spLocks/>
          </p:cNvSpPr>
          <p:nvPr/>
        </p:nvSpPr>
        <p:spPr bwMode="auto">
          <a:xfrm>
            <a:off x="0" y="4149725"/>
            <a:ext cx="92583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s-C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/>
            </a:gs>
            <a:gs pos="39999">
              <a:srgbClr val="85C2FF"/>
            </a:gs>
            <a:gs pos="70000">
              <a:srgbClr val="C4D6E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TRENZAS</a:t>
            </a:r>
            <a:endParaRPr lang="es-E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14388" y="5481638"/>
            <a:ext cx="27051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COD. TZ0101</a:t>
            </a:r>
          </a:p>
        </p:txBody>
      </p:sp>
      <p:pic>
        <p:nvPicPr>
          <p:cNvPr id="11268" name="Picture 2" descr="C:\Users\lalo\Desktop\20120628_1534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8" y="2087563"/>
            <a:ext cx="27051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3635896" y="1584176"/>
            <a:ext cx="6696744" cy="3861048"/>
          </a:xfrm>
        </p:spPr>
        <p:txBody>
          <a:bodyPr rtlCol="0">
            <a:normAutofit fontScale="70000" lnSpcReduction="20000"/>
          </a:bodyPr>
          <a:lstStyle/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9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49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Tamaño: </a:t>
            </a:r>
            <a:r>
              <a:rPr lang="es-ES" sz="4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 a 45 cm. Aprox.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49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49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Color:      </a:t>
            </a:r>
            <a:r>
              <a:rPr lang="es-ES" sz="4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Celeste,     rosado, 	  	  	        morado.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4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Variedad de diseños.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732240" y="6100554"/>
            <a:ext cx="2843808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Valor: $800.-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LLAVEROS</a:t>
            </a:r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2291" name="Picture 2" descr="G:\Foto01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2152650"/>
            <a:ext cx="271462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3779838" y="908720"/>
            <a:ext cx="6336778" cy="4536504"/>
          </a:xfrm>
        </p:spPr>
        <p:txBody>
          <a:bodyPr rtlCol="0">
            <a:normAutofit fontScale="55000" lnSpcReduction="20000"/>
          </a:bodyPr>
          <a:lstStyle/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9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10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65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Tamaño: </a:t>
            </a:r>
            <a:r>
              <a:rPr lang="es-ES" sz="6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Entre 5 y 10 cm. </a:t>
            </a:r>
          </a:p>
          <a:p>
            <a:pPr marL="324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6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        aprox.</a:t>
            </a:r>
          </a:p>
          <a:p>
            <a:pPr marL="324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65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Color:      </a:t>
            </a:r>
            <a:r>
              <a:rPr lang="es-ES" sz="6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Café,    variedad </a:t>
            </a:r>
          </a:p>
          <a:p>
            <a:pPr marL="324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6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en          colores.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6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Variedad de diseños.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98513" y="5494338"/>
            <a:ext cx="2689225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COD. MD200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516216" y="6100554"/>
            <a:ext cx="2808312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latin typeface="+mn-lt"/>
                <a:cs typeface="+mn-cs"/>
              </a:rPr>
              <a:t>Valor: $1.000.-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39999">
              <a:srgbClr val="85C2FF"/>
            </a:gs>
            <a:gs pos="70000">
              <a:srgbClr val="C4D6E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MERMELADAS</a:t>
            </a:r>
            <a:endParaRPr lang="es-ES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35896" y="1600200"/>
            <a:ext cx="5112568" cy="5257800"/>
          </a:xfrm>
        </p:spPr>
        <p:txBody>
          <a:bodyPr rtlCol="0">
            <a:normAutofit fontScale="25000" lnSpcReduction="20000"/>
          </a:bodyPr>
          <a:lstStyle/>
          <a:p>
            <a:pPr marL="3240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Tamaño:   </a:t>
            </a:r>
            <a:r>
              <a:rPr lang="es-ES" sz="1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1kg</a:t>
            </a:r>
          </a:p>
          <a:p>
            <a:pPr marL="3240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Sabores: </a:t>
            </a:r>
            <a:r>
              <a:rPr lang="es-ES" sz="1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Durazno        	      	         	        Ciruela 	  	 	        Membrillo,etc.</a:t>
            </a:r>
          </a:p>
          <a:p>
            <a:pPr marL="3240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Duración: </a:t>
            </a:r>
            <a:r>
              <a:rPr lang="es-ES" sz="1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años aprox.</a:t>
            </a:r>
          </a:p>
          <a:p>
            <a:pPr marL="3240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Usos:    </a:t>
            </a:r>
            <a:r>
              <a:rPr lang="es-ES" sz="1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 pueden degustar                  	        con             diferentes </a:t>
            </a:r>
          </a:p>
          <a:p>
            <a:pPr marL="3240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productos    como:              	        galletas pan , y otros   	        productos    a    su   	        elección.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33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33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0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Valor: $</a:t>
            </a:r>
            <a:r>
              <a:rPr lang="es-ES" sz="10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4.500</a:t>
            </a:r>
            <a:r>
              <a:rPr lang="es-ES" sz="10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.-</a:t>
            </a:r>
            <a:endParaRPr lang="es-ES" sz="10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076" name="Picture 2" descr="C:\Users\lalo\Desktop\Videos00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2071688"/>
            <a:ext cx="2643187" cy="334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827088" y="5445125"/>
            <a:ext cx="26431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COD. MD001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39999">
              <a:srgbClr val="85C2FF"/>
            </a:gs>
            <a:gs pos="70000">
              <a:srgbClr val="C4D6EB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BILLETERAS</a:t>
            </a:r>
            <a:r>
              <a:rPr lang="es-E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endParaRPr lang="es-E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35896" y="764704"/>
            <a:ext cx="5400600" cy="5214950"/>
          </a:xfrm>
        </p:spPr>
        <p:txBody>
          <a:bodyPr rtlCol="0">
            <a:normAutofit fontScale="62500" lnSpcReduction="20000"/>
          </a:bodyPr>
          <a:lstStyle/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9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9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2170113" indent="-21891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71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Tamaño: </a:t>
            </a:r>
            <a:r>
              <a:rPr lang="es-ES" sz="7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Largo: 9cm                Ancho: 9cm 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71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Color:      </a:t>
            </a:r>
            <a:r>
              <a:rPr lang="es-ES" sz="7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Negro,    con      		   aplicaciones           	          en  distintos   		   colores.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7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100" name="Picture 2" descr="C:\Users\diegithow\Desktop\Foto03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087563"/>
            <a:ext cx="264318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827088" y="5508625"/>
            <a:ext cx="2643187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COD. MD025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300192" y="6093296"/>
            <a:ext cx="270373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latin typeface="+mn-lt"/>
                <a:cs typeface="+mn-cs"/>
              </a:rPr>
              <a:t>Valor: $</a:t>
            </a:r>
            <a:r>
              <a:rPr lang="es-ES" sz="2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latin typeface="+mn-lt"/>
                <a:cs typeface="+mn-cs"/>
              </a:rPr>
              <a:t>3.000</a:t>
            </a:r>
            <a:r>
              <a:rPr lang="es-ES" sz="2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latin typeface="+mn-lt"/>
                <a:cs typeface="+mn-cs"/>
              </a:rPr>
              <a:t>.-</a:t>
            </a:r>
            <a:endParaRPr lang="es-ES" sz="27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39999">
              <a:srgbClr val="85C2FF"/>
            </a:gs>
            <a:gs pos="70000">
              <a:srgbClr val="C4D6E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CINTILLOS DE LANA</a:t>
            </a:r>
            <a:endParaRPr lang="es-E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5123" name="Picture 2" descr="G:\Foto0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084388"/>
            <a:ext cx="264318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3708400" y="2132856"/>
            <a:ext cx="5904160" cy="4725144"/>
          </a:xfrm>
        </p:spPr>
        <p:txBody>
          <a:bodyPr rtlCol="0">
            <a:normAutofit fontScale="25000" lnSpcReduction="20000"/>
          </a:bodyPr>
          <a:lstStyle/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9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9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Tamaño: </a:t>
            </a:r>
            <a:r>
              <a:rPr lang="es-ES" sz="1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6cm   aprox.   de 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ancho.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Color:      </a:t>
            </a:r>
            <a:r>
              <a:rPr lang="es-ES" sz="1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Morado,   negro,      	        celeste</a:t>
            </a:r>
            <a:r>
              <a:rPr lang="es-ES" sz="1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r>
              <a:rPr lang="es-ES" sz="1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entre 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        otros.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1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1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1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es-ES" sz="1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	</a:t>
            </a:r>
            <a:endParaRPr lang="es-ES" sz="10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27088" y="5502275"/>
            <a:ext cx="2643187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COD. MD040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372200" y="6089521"/>
            <a:ext cx="2376264" cy="5078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s-ES" sz="2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Valor: $1.500.-</a:t>
            </a:r>
            <a:endParaRPr lang="es-CL" sz="27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/>
            </a:gs>
            <a:gs pos="39999">
              <a:srgbClr val="85C2FF"/>
            </a:gs>
            <a:gs pos="70000">
              <a:srgbClr val="C4D6E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ADORNOS PARA CELULARES</a:t>
            </a:r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147" name="Picture 3" descr="C:\Users\diegithow\Desktop\Foto0362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071688"/>
            <a:ext cx="2643187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3563888" y="2131640"/>
            <a:ext cx="7056784" cy="5257800"/>
          </a:xfrm>
        </p:spPr>
        <p:txBody>
          <a:bodyPr rtlCol="0">
            <a:normAutofit fontScale="25000" lnSpcReduction="20000"/>
          </a:bodyPr>
          <a:lstStyle/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9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10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Tamaño: </a:t>
            </a:r>
            <a:r>
              <a:rPr lang="es-ES" sz="1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Diversos tamaños.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1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Color:      </a:t>
            </a:r>
            <a:r>
              <a:rPr lang="es-ES" sz="1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Morado,      celeste, 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        entre               otros 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        distintos     colores.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1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		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6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</a:t>
            </a:r>
            <a:r>
              <a:rPr lang="es-ES" sz="6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		</a:t>
            </a:r>
            <a:endParaRPr lang="es-ES" sz="83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10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10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27088" y="5445125"/>
            <a:ext cx="2643187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COD. MD125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660232" y="6089521"/>
            <a:ext cx="2051720" cy="5078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 Valor: $700.-</a:t>
            </a:r>
            <a:endParaRPr lang="es-CL" sz="27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COLLARES </a:t>
            </a:r>
            <a:endParaRPr lang="es-ES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171" name="Picture 2" descr="G:\Foto01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071688"/>
            <a:ext cx="264318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3708400" y="2276872"/>
            <a:ext cx="5435600" cy="5257800"/>
          </a:xfrm>
        </p:spPr>
        <p:txBody>
          <a:bodyPr rtlCol="0">
            <a:normAutofit/>
          </a:bodyPr>
          <a:lstStyle/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27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Tamaño: </a:t>
            </a:r>
            <a:r>
              <a:rPr lang="es-ES" sz="3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30cm. Aprox.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Color:      </a:t>
            </a:r>
            <a:r>
              <a:rPr lang="es-ES" sz="3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Café,         negro, 	        morado, etc.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sz="3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Variedad de diseños.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27088" y="5508625"/>
            <a:ext cx="2643187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COD. MD128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444208" y="6100554"/>
            <a:ext cx="2304256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latin typeface="+mn-lt"/>
                <a:cs typeface="+mn-cs"/>
              </a:rPr>
              <a:t>Valor: $1.500.-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39999">
              <a:srgbClr val="85C2FF"/>
            </a:gs>
            <a:gs pos="70000">
              <a:srgbClr val="C4D6E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5804" y="285728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AROS  DE MOSTACILLA</a:t>
            </a:r>
            <a:endParaRPr lang="es-E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27088" y="5508625"/>
            <a:ext cx="2643187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COD. ARS0601</a:t>
            </a:r>
          </a:p>
        </p:txBody>
      </p:sp>
      <p:pic>
        <p:nvPicPr>
          <p:cNvPr id="8196" name="Picture 3" descr="C:\Users\diegithow\Desktop\Foto03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087563"/>
            <a:ext cx="264318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3708400" y="2924944"/>
            <a:ext cx="4978400" cy="5257800"/>
          </a:xfrm>
        </p:spPr>
        <p:txBody>
          <a:bodyPr rtlCol="0">
            <a:normAutofit/>
          </a:bodyPr>
          <a:lstStyle/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Tamaño: </a:t>
            </a:r>
            <a:r>
              <a:rPr lang="es-ES" sz="3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 a 5 cm. Aprox.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Color:      </a:t>
            </a:r>
            <a:r>
              <a:rPr lang="es-ES" sz="3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Café,         negro,    	        blanco,      entre 	        otros.</a:t>
            </a:r>
            <a:endParaRPr lang="es-E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624736" y="6100554"/>
            <a:ext cx="2123728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Valor: $800.-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39999">
              <a:srgbClr val="85C2FF"/>
            </a:gs>
            <a:gs pos="70000">
              <a:srgbClr val="C4D6EB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AROS  DE HILO </a:t>
            </a:r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27088" y="5508625"/>
            <a:ext cx="2643187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COD. ARS0701</a:t>
            </a:r>
          </a:p>
        </p:txBody>
      </p:sp>
      <p:pic>
        <p:nvPicPr>
          <p:cNvPr id="9220" name="Picture 2" descr="C:\Users\lalo\Desktop\20120628_153552.jpg"/>
          <p:cNvPicPr>
            <a:picLocks noChangeAspect="1" noChangeArrowheads="1"/>
          </p:cNvPicPr>
          <p:nvPr/>
        </p:nvPicPr>
        <p:blipFill>
          <a:blip r:embed="rId2" cstate="print"/>
          <a:srcRect l="6122" t="14374" r="10204" b="8961"/>
          <a:stretch>
            <a:fillRect/>
          </a:stretch>
        </p:blipFill>
        <p:spPr bwMode="auto">
          <a:xfrm>
            <a:off x="827088" y="2119313"/>
            <a:ext cx="264318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3563888" y="1844824"/>
            <a:ext cx="5580112" cy="3960440"/>
          </a:xfrm>
        </p:spPr>
        <p:txBody>
          <a:bodyPr rtlCol="0">
            <a:normAutofit fontScale="62500" lnSpcReduction="20000"/>
          </a:bodyPr>
          <a:lstStyle/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9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Tamaño: </a:t>
            </a:r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 5 cm. Aprox.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Color:      </a:t>
            </a:r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Celeste,      rosado, 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              morado,        entre 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otros.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8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660232" y="6100554"/>
            <a:ext cx="2808312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latin typeface="+mn-lt"/>
                <a:cs typeface="+mn-cs"/>
              </a:rPr>
              <a:t>Valor: $800.-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39999">
              <a:srgbClr val="85C2FF"/>
            </a:gs>
            <a:gs pos="70000">
              <a:srgbClr val="C4D6E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PULSERAS</a:t>
            </a:r>
            <a:r>
              <a:rPr lang="es-E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endParaRPr lang="es-E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49313" y="5489575"/>
            <a:ext cx="27146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COD. PLS0801</a:t>
            </a:r>
          </a:p>
        </p:txBody>
      </p:sp>
      <p:pic>
        <p:nvPicPr>
          <p:cNvPr id="10244" name="Picture 2" descr="C:\Users\lalo\Desktop\20120628_1537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9313" y="2133600"/>
            <a:ext cx="271462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4071938" y="1844824"/>
            <a:ext cx="5468614" cy="3340968"/>
          </a:xfrm>
        </p:spPr>
        <p:txBody>
          <a:bodyPr rtlCol="0">
            <a:normAutofit fontScale="47500" lnSpcReduction="20000"/>
          </a:bodyPr>
          <a:lstStyle/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9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10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7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Tamaño: </a:t>
            </a:r>
            <a:r>
              <a:rPr lang="es-ES" sz="7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 cm aprox.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7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7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Color:      </a:t>
            </a:r>
            <a:r>
              <a:rPr lang="es-ES" sz="7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Celeste, azul, 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7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         rojo,        etc.</a:t>
            </a:r>
          </a:p>
          <a:p>
            <a:pPr marL="3240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6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660232" y="6100554"/>
            <a:ext cx="2520280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Valor: $500.-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L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228</Words>
  <Application>Microsoft Office PowerPoint</Application>
  <PresentationFormat>Presentación en pantalla (4:3)</PresentationFormat>
  <Paragraphs>154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 CATÁLOGO  DE PRODUCTOS   </vt:lpstr>
      <vt:lpstr>MERMELADAS</vt:lpstr>
      <vt:lpstr>BILLETERAS </vt:lpstr>
      <vt:lpstr>CINTILLOS DE LANA</vt:lpstr>
      <vt:lpstr>ADORNOS PARA CELULARES</vt:lpstr>
      <vt:lpstr>COLLARES </vt:lpstr>
      <vt:lpstr>AROS  DE MOSTACILLA</vt:lpstr>
      <vt:lpstr>AROS  DE HILO </vt:lpstr>
      <vt:lpstr>PULSERAS </vt:lpstr>
      <vt:lpstr>TRENZAS</vt:lpstr>
      <vt:lpstr>LLAVEROS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Catalogo  De Productos Cooperativa “ADAM”</dc:title>
  <dc:creator>lalo</dc:creator>
  <cp:lastModifiedBy>Diego</cp:lastModifiedBy>
  <cp:revision>85</cp:revision>
  <dcterms:created xsi:type="dcterms:W3CDTF">2012-07-02T20:48:18Z</dcterms:created>
  <dcterms:modified xsi:type="dcterms:W3CDTF">2012-07-05T18:29:19Z</dcterms:modified>
</cp:coreProperties>
</file>