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3190" autoAdjust="0"/>
  </p:normalViewPr>
  <p:slideViewPr>
    <p:cSldViewPr>
      <p:cViewPr>
        <p:scale>
          <a:sx n="60" d="100"/>
          <a:sy n="60" d="100"/>
        </p:scale>
        <p:origin x="-155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04/07/2012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rlos\Videos\weas\Desktop\cooperativa\Sin títu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339752" y="332656"/>
            <a:ext cx="6625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glow rad="101600">
                    <a:schemeClr val="accent6">
                      <a:lumMod val="50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Catalogo de Productos</a:t>
            </a:r>
            <a:endParaRPr lang="es-E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glow rad="101600">
                  <a:schemeClr val="accent6">
                    <a:lumMod val="50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33264" y="692696"/>
            <a:ext cx="3538736" cy="543346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Funda para Almohadas 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340</a:t>
            </a: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Tamaño: 1mt x 30cm</a:t>
            </a:r>
          </a:p>
          <a:p>
            <a:pPr>
              <a:buNone/>
            </a:pPr>
            <a:endParaRPr lang="es-C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Valor: $ 1.290 c/u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716016" y="692696"/>
            <a:ext cx="3744416" cy="54334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C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C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Fundas</a:t>
            </a:r>
            <a:r>
              <a:rPr kumimoji="0" lang="es-CL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para Almohadas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 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341</a:t>
            </a: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L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s-C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Tamaño: 36cm x 24cm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Valor: $ 790 c/u</a:t>
            </a: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33843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764704"/>
            <a:ext cx="36004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548680"/>
            <a:ext cx="3600400" cy="557748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CL" sz="2800" dirty="0" smtClean="0"/>
              <a:t>	</a:t>
            </a:r>
          </a:p>
          <a:p>
            <a:pPr>
              <a:buNone/>
            </a:pPr>
            <a:endParaRPr lang="es-CL" sz="2800" dirty="0" smtClean="0"/>
          </a:p>
          <a:p>
            <a:pPr>
              <a:buNone/>
            </a:pPr>
            <a:endParaRPr lang="es-CL" sz="2800" b="1" dirty="0" smtClean="0"/>
          </a:p>
          <a:p>
            <a:pPr>
              <a:buNone/>
            </a:pPr>
            <a:endParaRPr lang="es-CL" sz="2800" b="1" dirty="0" smtClean="0"/>
          </a:p>
          <a:p>
            <a:pPr>
              <a:buNone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	Fundas para Cojines</a:t>
            </a:r>
          </a:p>
          <a:p>
            <a:pPr>
              <a:buNone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	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342</a:t>
            </a: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Tamaño: 40cm x 30cm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Valor: $ 990 c/u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777680" y="548680"/>
            <a:ext cx="3826768" cy="55774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CL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Fundas para Almohadas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	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343</a:t>
            </a: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L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CL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L" b="1" noProof="0" dirty="0" smtClean="0">
                <a:latin typeface="Times New Roman" pitchFamily="18" charset="0"/>
                <a:cs typeface="Times New Roman" pitchFamily="18" charset="0"/>
              </a:rPr>
              <a:t>	Tamaño: 1,10m x 40 cm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L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L" b="1" noProof="0" dirty="0" smtClean="0">
                <a:latin typeface="Times New Roman" pitchFamily="18" charset="0"/>
                <a:cs typeface="Times New Roman" pitchFamily="18" charset="0"/>
              </a:rPr>
              <a:t>	Valor: $ 1.490 c/u</a:t>
            </a:r>
            <a:endParaRPr kumimoji="0" lang="es-C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34563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20688"/>
            <a:ext cx="36724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548680"/>
            <a:ext cx="3712456" cy="56997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s-CL" sz="3000" dirty="0" smtClean="0"/>
          </a:p>
          <a:p>
            <a:pPr>
              <a:buNone/>
            </a:pPr>
            <a:endParaRPr lang="es-CL" sz="3000" dirty="0" smtClean="0"/>
          </a:p>
          <a:p>
            <a:pPr>
              <a:buNone/>
            </a:pPr>
            <a:endParaRPr lang="es-CL" sz="3000" dirty="0" smtClean="0"/>
          </a:p>
          <a:p>
            <a:pPr>
              <a:buNone/>
            </a:pPr>
            <a:endParaRPr lang="es-CL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Fundas para “Tutitos” </a:t>
            </a:r>
          </a:p>
          <a:p>
            <a:pPr>
              <a:buNone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	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344</a:t>
            </a: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Tamaño: 18cm x 12cm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Valor: $ 290 c/u</a:t>
            </a:r>
            <a:endParaRPr lang="es-C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932040" y="548680"/>
            <a:ext cx="3712456" cy="56886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br>
              <a:rPr kumimoji="0" lang="es-C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Cojines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diseños varios</a:t>
            </a:r>
            <a:r>
              <a:rPr kumimoji="0" lang="es-C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serie: 345</a:t>
            </a:r>
            <a:endParaRPr kumimoji="0" lang="es-C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kumimoji="0" lang="es-C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Tamaño: 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40cm x 30cm</a:t>
            </a:r>
            <a:endParaRPr kumimoji="0" lang="es-C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Valor: $ 1.990</a:t>
            </a:r>
            <a:r>
              <a:rPr kumimoji="0" lang="es-CL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c/u</a:t>
            </a: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87624" y="2204864"/>
            <a:ext cx="36004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35283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620688"/>
            <a:ext cx="36004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9584" y="332656"/>
            <a:ext cx="3712456" cy="591574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Almohadas</a:t>
            </a:r>
          </a:p>
          <a:p>
            <a:pPr>
              <a:buNone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346</a:t>
            </a: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Tamaño: 36cm x 24cm</a:t>
            </a:r>
          </a:p>
          <a:p>
            <a:pPr>
              <a:buNone/>
            </a:pPr>
            <a:endParaRPr lang="es-C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Valor: $ 1.490 c/u</a:t>
            </a:r>
            <a:endParaRPr lang="es-C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148064" y="332656"/>
            <a:ext cx="3712456" cy="59157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Almohadas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diseños varios</a:t>
            </a:r>
            <a:r>
              <a:rPr kumimoji="0" lang="es-C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serie:</a:t>
            </a:r>
            <a:r>
              <a:rPr kumimoji="0" lang="es-CL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347</a:t>
            </a:r>
            <a:endParaRPr kumimoji="0" lang="es-C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Tamaño: 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1,10m x 40 cm</a:t>
            </a:r>
            <a:endParaRPr kumimoji="0" lang="es-C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Valor</a:t>
            </a: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$ 2.990 c/u</a:t>
            </a: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36004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4664"/>
            <a:ext cx="36004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476672"/>
            <a:ext cx="3640448" cy="577172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	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Almohadas 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348</a:t>
            </a:r>
            <a:endParaRPr lang="es-C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Tamaño: 1mt x 30cm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Valor: $ 2.490 c/u</a:t>
            </a:r>
            <a:endParaRPr lang="es-C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148064" y="476672"/>
            <a:ext cx="3640448" cy="57717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C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s-C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CL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Cojines Artesanales diseños varios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349</a:t>
            </a:r>
            <a:endParaRPr lang="es-CL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s-CL" b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CL" b="1" noProof="0" dirty="0" smtClean="0">
                <a:latin typeface="Times New Roman" pitchFamily="18" charset="0"/>
                <a:cs typeface="Times New Roman" pitchFamily="18" charset="0"/>
              </a:rPr>
              <a:t>	Tamaño: 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50cm x 30cm</a:t>
            </a:r>
            <a:endParaRPr lang="es-CL" b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CL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s-CL" b="1" noProof="0" dirty="0" smtClean="0">
                <a:latin typeface="Times New Roman" pitchFamily="18" charset="0"/>
                <a:cs typeface="Times New Roman" pitchFamily="18" charset="0"/>
              </a:rPr>
              <a:t>	Valor: 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$ 2.990 c/u</a:t>
            </a:r>
            <a:endParaRPr kumimoji="0" lang="es-CL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48680"/>
            <a:ext cx="35283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48680"/>
            <a:ext cx="34563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476672"/>
            <a:ext cx="3712456" cy="57717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C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	Paños de cocina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serie: 350</a:t>
            </a:r>
            <a:endParaRPr lang="es-C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Tamaño: 30cm x 20cm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Valor: $ 490 c/u</a:t>
            </a:r>
            <a:endParaRPr lang="es-CL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076056" y="476672"/>
            <a:ext cx="3712456" cy="57717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Mantas</a:t>
            </a:r>
            <a:r>
              <a:rPr kumimoji="0" lang="es-C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serie: 351</a:t>
            </a:r>
            <a:endParaRPr kumimoji="0" lang="es-C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Tamaño: </a:t>
            </a:r>
            <a:r>
              <a:rPr lang="es-CL" b="1" noProof="0" dirty="0" smtClean="0">
                <a:latin typeface="Times New Roman" pitchFamily="18" charset="0"/>
                <a:cs typeface="Times New Roman" pitchFamily="18" charset="0"/>
              </a:rPr>
              <a:t>50cm x </a:t>
            </a:r>
            <a:r>
              <a:rPr lang="es-CL" b="1" noProof="0" dirty="0" smtClean="0">
                <a:latin typeface="Times New Roman" pitchFamily="18" charset="0"/>
                <a:cs typeface="Times New Roman" pitchFamily="18" charset="0"/>
              </a:rPr>
              <a:t>1m (Chicas)</a:t>
            </a:r>
            <a:endParaRPr lang="es-CL" b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es-CL" sz="1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1m x </a:t>
            </a:r>
            <a:r>
              <a:rPr kumimoji="0" lang="es-CL" sz="18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1m (Grandes)</a:t>
            </a:r>
            <a:endParaRPr kumimoji="0" lang="es-C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Valor: $ 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990 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c/u (Chicas)</a:t>
            </a:r>
            <a:endParaRPr lang="es-CL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es-C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$ 1.490 </a:t>
            </a:r>
            <a:r>
              <a:rPr kumimoji="0" lang="es-C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c/u (Grandes)</a:t>
            </a:r>
            <a:endParaRPr kumimoji="0" lang="es-CL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36004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48680"/>
            <a:ext cx="36004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633">
            <a:off x="2915816" y="476672"/>
            <a:ext cx="18722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332656"/>
            <a:ext cx="3712456" cy="5915744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	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2800" b="1" dirty="0" smtClean="0">
                <a:latin typeface="Times New Roman" pitchFamily="18" charset="0"/>
                <a:cs typeface="Times New Roman" pitchFamily="18" charset="0"/>
              </a:rPr>
              <a:t>de baño</a:t>
            </a: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s-CL" sz="1200" b="1" dirty="0" smtClean="0">
                <a:latin typeface="Times New Roman" pitchFamily="18" charset="0"/>
                <a:cs typeface="Times New Roman" pitchFamily="18" charset="0"/>
              </a:rPr>
              <a:t>	serie: 352</a:t>
            </a:r>
            <a:endParaRPr lang="es-C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Tamaño: Varios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	Valor: $ </a:t>
            </a: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2.990 </a:t>
            </a:r>
            <a:r>
              <a:rPr lang="es-CL" sz="1800" b="1" dirty="0" smtClean="0">
                <a:latin typeface="Times New Roman" pitchFamily="18" charset="0"/>
                <a:cs typeface="Times New Roman" pitchFamily="18" charset="0"/>
              </a:rPr>
              <a:t>c/u</a:t>
            </a:r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48680"/>
            <a:ext cx="187220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5004048" y="332656"/>
            <a:ext cx="3712456" cy="59157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C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s-C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Bufandas</a:t>
            </a:r>
            <a:r>
              <a:rPr kumimoji="0" lang="es-CL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de Polar niños / adultos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CL" sz="2800" b="1" baseline="0" dirty="0" smtClean="0">
                <a:latin typeface="Times New Roman" pitchFamily="18" charset="0"/>
                <a:cs typeface="Times New Roman" pitchFamily="18" charset="0"/>
              </a:rPr>
              <a:t>	colores varios</a:t>
            </a:r>
            <a:r>
              <a:rPr lang="es-CL" sz="1200" b="1" baseline="0" dirty="0" smtClean="0">
                <a:latin typeface="Times New Roman" pitchFamily="18" charset="0"/>
                <a:cs typeface="Times New Roman" pitchFamily="18" charset="0"/>
              </a:rPr>
              <a:t>   serie: 353</a:t>
            </a:r>
            <a:endParaRPr kumimoji="0" lang="es-CL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Tamaño:</a:t>
            </a:r>
            <a:r>
              <a:rPr kumimoji="0" lang="es-CL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60 cm x 20 cm (niños)</a:t>
            </a:r>
            <a:endParaRPr kumimoji="0" lang="es-C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	</a:t>
            </a:r>
            <a:r>
              <a:rPr kumimoji="0" lang="es-CL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1 m x 20 cm (adultos)</a:t>
            </a:r>
            <a:endParaRPr kumimoji="0" lang="es-C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Valor: $ 1.490</a:t>
            </a:r>
            <a:r>
              <a:rPr kumimoji="0" lang="es-CL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s-CL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c/u (niños</a:t>
            </a:r>
            <a:r>
              <a:rPr kumimoji="0" lang="es-CL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CL" b="1" baseline="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   $ 1.990 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c/u (adultos</a:t>
            </a:r>
            <a:r>
              <a:rPr lang="es-CL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s-C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04664"/>
            <a:ext cx="36004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451</TotalTime>
  <Words>37</Words>
  <Application>Microsoft Office PowerPoint</Application>
  <PresentationFormat>Presentación en pantalla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Solsticio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Karlos</dc:creator>
  <cp:lastModifiedBy>Karlos</cp:lastModifiedBy>
  <cp:revision>42</cp:revision>
  <dcterms:created xsi:type="dcterms:W3CDTF">2012-06-25T16:46:51Z</dcterms:created>
  <dcterms:modified xsi:type="dcterms:W3CDTF">2012-07-04T19:35:49Z</dcterms:modified>
</cp:coreProperties>
</file>