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sldIdLst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61D5C09-66B8-465F-A249-86744028B1C8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792042C-A0FB-400F-BCEF-712A5F6D18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104483">
            <a:off x="901371" y="587035"/>
            <a:ext cx="8229600" cy="775542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lgerian" pitchFamily="82" charset="0"/>
              </a:rPr>
              <a:t>Catálogo de la empresa 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Alimentación </a:t>
            </a:r>
          </a:p>
          <a:p>
            <a:r>
              <a:rPr lang="es-ES" dirty="0" smtClean="0"/>
              <a:t>Textil </a:t>
            </a:r>
          </a:p>
          <a:p>
            <a:r>
              <a:rPr lang="es-ES" dirty="0" smtClean="0"/>
              <a:t>Bisutería </a:t>
            </a:r>
          </a:p>
          <a:p>
            <a:r>
              <a:rPr lang="es-ES" dirty="0" smtClean="0"/>
              <a:t>Varios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648866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E-MAIL: </a:t>
            </a:r>
            <a:r>
              <a:rPr lang="es-ES" dirty="0" smtClean="0">
                <a:latin typeface="Tahoma" pitchFamily="34" charset="0"/>
                <a:cs typeface="Tahoma" pitchFamily="34" charset="0"/>
              </a:rPr>
              <a:t>aesa1112@hotmail.com</a:t>
            </a:r>
            <a:endParaRPr lang="es-E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2" name="Picture 2" descr="http://www.valnaloneduca.com/eje/datos_coop/689/_Aros-Olimpic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00174"/>
            <a:ext cx="500062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058408">
            <a:off x="-558123" y="502980"/>
            <a:ext cx="6072230" cy="571504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lgerian" pitchFamily="82" charset="0"/>
              </a:rPr>
              <a:t>Pulseras con chapas </a:t>
            </a:r>
            <a:endParaRPr lang="es-ES" dirty="0">
              <a:latin typeface="Algerian" pitchFamily="82" charset="0"/>
            </a:endParaRPr>
          </a:p>
        </p:txBody>
      </p:sp>
      <p:pic>
        <p:nvPicPr>
          <p:cNvPr id="4098" name="Picture 2" descr="\\Profesor\profesor\EJE 2012 aesa\pulseras-de-chapas-varios-colo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71612"/>
            <a:ext cx="4714876" cy="400052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429388" y="335756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1,50€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85786" y="578645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Nº referencia: 8 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785786" y="6072206"/>
            <a:ext cx="284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Nº contacto: 924222038</a:t>
            </a:r>
            <a:endParaRPr lang="es-ES" dirty="0"/>
          </a:p>
        </p:txBody>
      </p:sp>
      <p:pic>
        <p:nvPicPr>
          <p:cNvPr id="8" name="Picture 2" descr="http://www.valnaloneduca.com/eje/datos_coop/689/_Aros-Olimpic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28604"/>
            <a:ext cx="335755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883203">
            <a:off x="44282" y="215871"/>
            <a:ext cx="5643602" cy="1018366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atin typeface="Algerian" pitchFamily="82" charset="0"/>
              </a:rPr>
              <a:t>Tortita de barro </a:t>
            </a:r>
            <a:endParaRPr lang="es-ES" dirty="0">
              <a:latin typeface="Algerian" pitchFamily="82" charset="0"/>
            </a:endParaRPr>
          </a:p>
        </p:txBody>
      </p:sp>
      <p:pic>
        <p:nvPicPr>
          <p:cNvPr id="4" name="Picture 9" descr="ANd9GcS6T1Vr3X4AACQWX1XvxaZrdwrNNISrkpaRlzewE1YSKFQ2NMg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857364"/>
            <a:ext cx="3767367" cy="242889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500562" y="3000372"/>
            <a:ext cx="44291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· Queso de oveja de pasta blanca a partir de leche cruda. De sabor suave y muy personal. Algo ácido con explosión de sabores a hierba y un elegante retro gusta amargo gusto amargo producido por el cuajo empleado. De fuerte e intenso aroma.</a:t>
            </a:r>
          </a:p>
          <a:p>
            <a:r>
              <a:rPr lang="es-ES" dirty="0" smtClean="0"/>
              <a:t>· Origen: Villafranca de los Barros.</a:t>
            </a:r>
          </a:p>
          <a:p>
            <a:r>
              <a:rPr lang="es-ES" dirty="0" smtClean="0"/>
              <a:t>· Precio: 12€/unidad  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000100" y="464344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Nº referencia: 1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000100" y="4929198"/>
            <a:ext cx="294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Nº contacto: 924222038</a:t>
            </a:r>
            <a:endParaRPr lang="es-ES" dirty="0"/>
          </a:p>
        </p:txBody>
      </p:sp>
      <p:pic>
        <p:nvPicPr>
          <p:cNvPr id="9" name="Picture 2" descr="http://www.valnaloneduca.com/eje/datos_coop/689/_Aros-Olimpic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28604"/>
            <a:ext cx="335755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 rot="20980516">
            <a:off x="-155641" y="432967"/>
            <a:ext cx="489654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Algerian" pitchFamily="82" charset="0"/>
              </a:rPr>
              <a:t>Añejito </a:t>
            </a:r>
            <a:endParaRPr lang="es-ES" dirty="0">
              <a:latin typeface="Algerian" pitchFamily="82" charset="0"/>
            </a:endParaRPr>
          </a:p>
        </p:txBody>
      </p:sp>
      <p:pic>
        <p:nvPicPr>
          <p:cNvPr id="3" name="Picture 9" descr="productos_ane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2971801" cy="2286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714744" y="2500306"/>
            <a:ext cx="49291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· Elaborado a base de leche cruda de oveja mediante procedimientos totalmente artesanales. El queso permanece en secadero a temperatura y humedad controladas durante 3 meses. Posteriormente se envasan al vacío con aceite de oliva virgen extra, permaneciendo un mínimo de 2 meses en bodega, medio en el cual continúa su proceso de envejecimiento.</a:t>
            </a:r>
          </a:p>
          <a:p>
            <a:pPr algn="just"/>
            <a:r>
              <a:rPr lang="es-ES" dirty="0" smtClean="0"/>
              <a:t>(800 gr.)</a:t>
            </a:r>
          </a:p>
          <a:p>
            <a:pPr algn="just"/>
            <a:r>
              <a:rPr lang="es-ES" dirty="0" smtClean="0"/>
              <a:t>· Origen: Villafranca de los Barros</a:t>
            </a:r>
          </a:p>
          <a:p>
            <a:pPr algn="just"/>
            <a:r>
              <a:rPr lang="es-ES" dirty="0" smtClean="0"/>
              <a:t>· Precio: 12€/unidad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85786" y="46434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Nº referencia: 2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85786" y="492919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Nº contacto: 924222038</a:t>
            </a:r>
            <a:endParaRPr lang="es-ES" dirty="0"/>
          </a:p>
        </p:txBody>
      </p:sp>
      <p:pic>
        <p:nvPicPr>
          <p:cNvPr id="9" name="Picture 2" descr="http://www.valnaloneduca.com/eje/datos_coop/689/_Aros-Olimpic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52"/>
            <a:ext cx="335755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017256">
            <a:off x="27280" y="348926"/>
            <a:ext cx="5900750" cy="824738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latin typeface="Algerian" pitchFamily="82" charset="0"/>
              </a:rPr>
              <a:t>Pulseras de cabos </a:t>
            </a:r>
            <a:endParaRPr lang="es-ES" dirty="0">
              <a:latin typeface="Algerian" pitchFamily="82" charset="0"/>
            </a:endParaRPr>
          </a:p>
        </p:txBody>
      </p:sp>
      <p:pic>
        <p:nvPicPr>
          <p:cNvPr id="3" name="Picture 5" descr="13032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071966" cy="3071834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072066" y="3571876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· Precio: 1€ dos unidades</a:t>
            </a:r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57224" y="521495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Nº referencia: 3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857224" y="5500702"/>
            <a:ext cx="2842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Nº contacto: 924222038</a:t>
            </a:r>
            <a:endParaRPr lang="es-ES" dirty="0"/>
          </a:p>
        </p:txBody>
      </p:sp>
      <p:pic>
        <p:nvPicPr>
          <p:cNvPr id="8" name="Picture 2" descr="http://www.valnaloneduca.com/eje/datos_coop/689/_Aros-Olimpic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71480"/>
            <a:ext cx="335755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304068">
            <a:off x="-485713" y="521138"/>
            <a:ext cx="5500726" cy="571504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lgerian" pitchFamily="82" charset="0"/>
              </a:rPr>
              <a:t>Broches de fieltro </a:t>
            </a:r>
            <a:endParaRPr lang="es-ES" dirty="0">
              <a:latin typeface="Algerian" pitchFamily="82" charset="0"/>
            </a:endParaRPr>
          </a:p>
        </p:txBody>
      </p:sp>
      <p:pic>
        <p:nvPicPr>
          <p:cNvPr id="3074" name="Picture 2" descr="C:\Documents and Settings\alumno\Mis documentos\Downloads\hello k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143272" cy="178595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429388" y="585789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1,50 €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928662" y="521495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Nº referencia: 4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928662" y="5500702"/>
            <a:ext cx="284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Nº contacto: 924222038</a:t>
            </a:r>
            <a:endParaRPr lang="es-ES" dirty="0"/>
          </a:p>
        </p:txBody>
      </p:sp>
      <p:pic>
        <p:nvPicPr>
          <p:cNvPr id="1026" name="Picture 2" descr="\\Profesor\profesor\EJE 2012 aesa\descarga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000372"/>
            <a:ext cx="2219325" cy="2057400"/>
          </a:xfrm>
          <a:prstGeom prst="rect">
            <a:avLst/>
          </a:prstGeom>
          <a:noFill/>
        </p:spPr>
      </p:pic>
      <p:pic>
        <p:nvPicPr>
          <p:cNvPr id="1027" name="Picture 3" descr="\\Profesor\profesor\EJE 2012 aesa\descar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928934"/>
            <a:ext cx="2466975" cy="1847850"/>
          </a:xfrm>
          <a:prstGeom prst="rect">
            <a:avLst/>
          </a:prstGeom>
          <a:noFill/>
        </p:spPr>
      </p:pic>
      <p:pic>
        <p:nvPicPr>
          <p:cNvPr id="10" name="Picture 2" descr="http://www.valnaloneduca.com/eje/datos_coop/689/_Aros-Olimpico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14290"/>
            <a:ext cx="335755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972297">
            <a:off x="-273534" y="282926"/>
            <a:ext cx="6329378" cy="71438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lgerian" pitchFamily="82" charset="0"/>
              </a:rPr>
              <a:t>Broches de fieltro  </a:t>
            </a:r>
            <a:endParaRPr lang="es-ES" dirty="0">
              <a:latin typeface="Algerian" pitchFamily="82" charset="0"/>
            </a:endParaRPr>
          </a:p>
        </p:txBody>
      </p:sp>
      <p:pic>
        <p:nvPicPr>
          <p:cNvPr id="2050" name="Picture 2" descr="\\Profesor\profesor\EJE 2012 aesa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071810"/>
            <a:ext cx="2457450" cy="1857375"/>
          </a:xfrm>
          <a:prstGeom prst="rect">
            <a:avLst/>
          </a:prstGeom>
          <a:noFill/>
        </p:spPr>
      </p:pic>
      <p:pic>
        <p:nvPicPr>
          <p:cNvPr id="2051" name="Picture 3" descr="\\Profesor\profesor\EJE 2012 aesa\broches filtro\bede66eb060f8daaa8b331bd0f6f633b23f3d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2857488" cy="2571768"/>
          </a:xfrm>
          <a:prstGeom prst="rect">
            <a:avLst/>
          </a:prstGeom>
          <a:noFill/>
        </p:spPr>
      </p:pic>
      <p:pic>
        <p:nvPicPr>
          <p:cNvPr id="2053" name="Picture 5" descr="\\Profesor\profesor\EJE 2012 aesa\broches filtro\im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310066"/>
            <a:ext cx="2990852" cy="2547934"/>
          </a:xfrm>
          <a:prstGeom prst="rect">
            <a:avLst/>
          </a:prstGeom>
          <a:noFill/>
        </p:spPr>
      </p:pic>
      <p:pic>
        <p:nvPicPr>
          <p:cNvPr id="7" name="Picture 2" descr="http://www.valnaloneduca.com/eje/datos_coop/689/_Aros-Olimpico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85728"/>
            <a:ext cx="335755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973632">
            <a:off x="-291919" y="558940"/>
            <a:ext cx="6215106" cy="50006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lgerian" pitchFamily="82" charset="0"/>
              </a:rPr>
              <a:t>Fundas de los móviles</a:t>
            </a:r>
            <a:endParaRPr lang="es-ES" dirty="0">
              <a:latin typeface="Algerian" pitchFamily="82" charset="0"/>
            </a:endParaRPr>
          </a:p>
        </p:txBody>
      </p:sp>
      <p:pic>
        <p:nvPicPr>
          <p:cNvPr id="1026" name="Picture 2" descr="C:\Documents and Settings\alumno\Mis documentos\Downloads\i-ph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857365"/>
            <a:ext cx="1643074" cy="1785950"/>
          </a:xfrm>
          <a:prstGeom prst="rect">
            <a:avLst/>
          </a:prstGeom>
          <a:noFill/>
        </p:spPr>
      </p:pic>
      <p:pic>
        <p:nvPicPr>
          <p:cNvPr id="1027" name="Picture 3" descr="C:\Documents and Settings\alumno\Mis documentos\Downloads\pinguino ro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4071942"/>
            <a:ext cx="1785950" cy="1714512"/>
          </a:xfrm>
          <a:prstGeom prst="rect">
            <a:avLst/>
          </a:prstGeom>
          <a:noFill/>
        </p:spPr>
      </p:pic>
      <p:pic>
        <p:nvPicPr>
          <p:cNvPr id="1028" name="Picture 4" descr="C:\Documents and Settings\alumno\Mis documentos\Downloads\television antig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7" y="4071942"/>
            <a:ext cx="1643074" cy="1714497"/>
          </a:xfrm>
          <a:prstGeom prst="rect">
            <a:avLst/>
          </a:prstGeom>
          <a:noFill/>
        </p:spPr>
      </p:pic>
      <p:pic>
        <p:nvPicPr>
          <p:cNvPr id="1029" name="Picture 5" descr="C:\Documents and Settings\alumno\Mis documentos\Downloads\game bo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785926"/>
            <a:ext cx="1714512" cy="185738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857752" y="350043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· Están hechas con fieltro y a mano.</a:t>
            </a:r>
          </a:p>
          <a:p>
            <a:r>
              <a:rPr lang="es-ES" dirty="0" smtClean="0"/>
              <a:t>· Precio: 2€ </a:t>
            </a:r>
          </a:p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643570" y="535782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Nº referencia: 5  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5715008" y="5643578"/>
            <a:ext cx="284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Nº contacto: 924222038</a:t>
            </a:r>
            <a:endParaRPr lang="es-ES" dirty="0"/>
          </a:p>
        </p:txBody>
      </p:sp>
      <p:pic>
        <p:nvPicPr>
          <p:cNvPr id="13" name="Picture 2" descr="http://www.valnaloneduca.com/eje/datos_coop/689/_Aros-Olimpico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28604"/>
            <a:ext cx="335755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939479">
            <a:off x="19730" y="356246"/>
            <a:ext cx="3786214" cy="571504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lgerian" pitchFamily="82" charset="0"/>
              </a:rPr>
              <a:t>Camisetas </a:t>
            </a:r>
            <a:endParaRPr lang="es-ES" dirty="0">
              <a:latin typeface="Algerian" pitchFamily="82" charset="0"/>
            </a:endParaRPr>
          </a:p>
        </p:txBody>
      </p:sp>
      <p:pic>
        <p:nvPicPr>
          <p:cNvPr id="2050" name="Picture 2" descr="\\Profesor\profesor\DSC05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071702" cy="1928826"/>
          </a:xfrm>
          <a:prstGeom prst="rect">
            <a:avLst/>
          </a:prstGeom>
          <a:noFill/>
        </p:spPr>
      </p:pic>
      <p:pic>
        <p:nvPicPr>
          <p:cNvPr id="2051" name="Picture 3" descr="\\Profesor\profesor\DSC05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2000264" cy="1714512"/>
          </a:xfrm>
          <a:prstGeom prst="rect">
            <a:avLst/>
          </a:prstGeom>
          <a:noFill/>
        </p:spPr>
      </p:pic>
      <p:pic>
        <p:nvPicPr>
          <p:cNvPr id="2052" name="Picture 4" descr="\\Profesor\profesor\DSC05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500174"/>
            <a:ext cx="2143140" cy="1928826"/>
          </a:xfrm>
          <a:prstGeom prst="rect">
            <a:avLst/>
          </a:prstGeom>
          <a:noFill/>
        </p:spPr>
      </p:pic>
      <p:pic>
        <p:nvPicPr>
          <p:cNvPr id="2053" name="Picture 5" descr="\\Profesor\profesor\DSC057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571876"/>
            <a:ext cx="2214578" cy="1714512"/>
          </a:xfrm>
          <a:prstGeom prst="rect">
            <a:avLst/>
          </a:prstGeom>
          <a:noFill/>
        </p:spPr>
      </p:pic>
      <p:pic>
        <p:nvPicPr>
          <p:cNvPr id="2054" name="Picture 6" descr="\\Profesor\profesor\DSC057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500174"/>
            <a:ext cx="2357454" cy="185738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000628" y="3571876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Distintos colores: azul, blanca, negra y otros colores.</a:t>
            </a:r>
          </a:p>
          <a:p>
            <a:r>
              <a:rPr lang="es-ES" dirty="0" smtClean="0"/>
              <a:t>Todas las tallas, la S es grande.</a:t>
            </a:r>
          </a:p>
          <a:p>
            <a:r>
              <a:rPr lang="es-ES" dirty="0" smtClean="0"/>
              <a:t>Precio: 8€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71472" y="550070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Nº referencia: 6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571472" y="5786454"/>
            <a:ext cx="284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Nº contacto: 924222038</a:t>
            </a:r>
            <a:endParaRPr lang="es-ES" dirty="0"/>
          </a:p>
        </p:txBody>
      </p:sp>
      <p:pic>
        <p:nvPicPr>
          <p:cNvPr id="12" name="Picture 2" descr="http://www.valnaloneduca.com/eje/datos_coop/689/_Aros-Olimpico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5072074"/>
            <a:ext cx="2500298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087534">
            <a:off x="21755" y="415128"/>
            <a:ext cx="5643602" cy="7143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Anillos de aluminio </a:t>
            </a:r>
            <a:endParaRPr lang="es-ES" dirty="0"/>
          </a:p>
        </p:txBody>
      </p:sp>
      <p:pic>
        <p:nvPicPr>
          <p:cNvPr id="4098" name="Picture 2" descr="\\Profesor\profesor\anillos\DSC057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571900" cy="1071570"/>
          </a:xfrm>
          <a:prstGeom prst="rect">
            <a:avLst/>
          </a:prstGeom>
          <a:noFill/>
        </p:spPr>
      </p:pic>
      <p:pic>
        <p:nvPicPr>
          <p:cNvPr id="4099" name="Picture 3" descr="\\Profesor\profesor\anillos\DSC05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2214578" cy="135732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928926" y="321468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3€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596" y="592933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Nº referencia:7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28596" y="6215082"/>
            <a:ext cx="284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Nº contacto: 924222038</a:t>
            </a:r>
            <a:endParaRPr lang="es-ES" dirty="0"/>
          </a:p>
        </p:txBody>
      </p:sp>
      <p:pic>
        <p:nvPicPr>
          <p:cNvPr id="3074" name="Picture 2" descr="\\Profesor\profesor\anillos\DSC05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214686"/>
            <a:ext cx="1714512" cy="1500198"/>
          </a:xfrm>
          <a:prstGeom prst="rect">
            <a:avLst/>
          </a:prstGeom>
          <a:noFill/>
        </p:spPr>
      </p:pic>
      <p:pic>
        <p:nvPicPr>
          <p:cNvPr id="3075" name="Picture 3" descr="\\Profesor\profesor\anillos\DSC057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4786322"/>
            <a:ext cx="1643074" cy="1428760"/>
          </a:xfrm>
          <a:prstGeom prst="rect">
            <a:avLst/>
          </a:prstGeom>
          <a:noFill/>
        </p:spPr>
      </p:pic>
      <p:pic>
        <p:nvPicPr>
          <p:cNvPr id="3076" name="Picture 4" descr="\\Profesor\profesor\anillos\DSC057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071810"/>
            <a:ext cx="2000264" cy="1571636"/>
          </a:xfrm>
          <a:prstGeom prst="rect">
            <a:avLst/>
          </a:prstGeom>
          <a:noFill/>
        </p:spPr>
      </p:pic>
      <p:pic>
        <p:nvPicPr>
          <p:cNvPr id="3077" name="Picture 5" descr="\\Profesor\profesor\anillos\DSC057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4857760"/>
            <a:ext cx="2357454" cy="1643074"/>
          </a:xfrm>
          <a:prstGeom prst="rect">
            <a:avLst/>
          </a:prstGeom>
          <a:noFill/>
        </p:spPr>
      </p:pic>
      <p:pic>
        <p:nvPicPr>
          <p:cNvPr id="3078" name="Picture 6" descr="\\Profesor\profesor\anillos\DSC0572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286256"/>
            <a:ext cx="3429024" cy="1500198"/>
          </a:xfrm>
          <a:prstGeom prst="rect">
            <a:avLst/>
          </a:prstGeom>
          <a:noFill/>
        </p:spPr>
      </p:pic>
      <p:pic>
        <p:nvPicPr>
          <p:cNvPr id="14" name="Picture 2" descr="http://www.valnaloneduca.com/eje/datos_coop/689/_Aros-Olimpico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285728"/>
            <a:ext cx="335755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191</TotalTime>
  <Words>297</Words>
  <Application>Microsoft Office PowerPoint</Application>
  <PresentationFormat>Presentación en pantalla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Brío</vt:lpstr>
      <vt:lpstr>1_Brío</vt:lpstr>
      <vt:lpstr>2_Brío</vt:lpstr>
      <vt:lpstr>Catálogo de la empresa </vt:lpstr>
      <vt:lpstr>Tortita de barro </vt:lpstr>
      <vt:lpstr>Añejito </vt:lpstr>
      <vt:lpstr>Pulseras de cabos </vt:lpstr>
      <vt:lpstr>Broches de fieltro </vt:lpstr>
      <vt:lpstr>Broches de fieltro  </vt:lpstr>
      <vt:lpstr>Fundas de los móviles</vt:lpstr>
      <vt:lpstr>Camisetas </vt:lpstr>
      <vt:lpstr>Anillos de aluminio </vt:lpstr>
      <vt:lpstr>Pulseras con chapas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</dc:title>
  <dc:creator>alumno</dc:creator>
  <cp:lastModifiedBy>alumno</cp:lastModifiedBy>
  <cp:revision>23</cp:revision>
  <dcterms:created xsi:type="dcterms:W3CDTF">2012-03-01T09:37:15Z</dcterms:created>
  <dcterms:modified xsi:type="dcterms:W3CDTF">2012-03-20T09:14:43Z</dcterms:modified>
</cp:coreProperties>
</file>