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DB6-3874-4AED-8DAB-B210AE77DBA6}" type="datetimeFigureOut">
              <a:rPr lang="es-ES" smtClean="0"/>
              <a:pPr/>
              <a:t>08/12/2011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4245-9A5B-4365-9E10-582B5772D8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DB6-3874-4AED-8DAB-B210AE77DBA6}" type="datetimeFigureOut">
              <a:rPr lang="es-ES" smtClean="0"/>
              <a:pPr/>
              <a:t>08/12/2011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4245-9A5B-4365-9E10-582B5772D8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DB6-3874-4AED-8DAB-B210AE77DBA6}" type="datetimeFigureOut">
              <a:rPr lang="es-ES" smtClean="0"/>
              <a:pPr/>
              <a:t>08/12/2011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4245-9A5B-4365-9E10-582B5772D8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DB6-3874-4AED-8DAB-B210AE77DBA6}" type="datetimeFigureOut">
              <a:rPr lang="es-ES" smtClean="0"/>
              <a:pPr/>
              <a:t>08/12/2011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4245-9A5B-4365-9E10-582B5772D8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DB6-3874-4AED-8DAB-B210AE77DBA6}" type="datetimeFigureOut">
              <a:rPr lang="es-ES" smtClean="0"/>
              <a:pPr/>
              <a:t>08/12/2011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4245-9A5B-4365-9E10-582B5772D8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DB6-3874-4AED-8DAB-B210AE77DBA6}" type="datetimeFigureOut">
              <a:rPr lang="es-ES" smtClean="0"/>
              <a:pPr/>
              <a:t>08/12/2011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4245-9A5B-4365-9E10-582B5772D8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DB6-3874-4AED-8DAB-B210AE77DBA6}" type="datetimeFigureOut">
              <a:rPr lang="es-ES" smtClean="0"/>
              <a:pPr/>
              <a:t>08/12/2011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4245-9A5B-4365-9E10-582B5772D8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DB6-3874-4AED-8DAB-B210AE77DBA6}" type="datetimeFigureOut">
              <a:rPr lang="es-ES" smtClean="0"/>
              <a:pPr/>
              <a:t>08/12/2011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4245-9A5B-4365-9E10-582B5772D8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DB6-3874-4AED-8DAB-B210AE77DBA6}" type="datetimeFigureOut">
              <a:rPr lang="es-ES" smtClean="0"/>
              <a:pPr/>
              <a:t>08/12/2011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4245-9A5B-4365-9E10-582B5772D8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DB6-3874-4AED-8DAB-B210AE77DBA6}" type="datetimeFigureOut">
              <a:rPr lang="es-ES" smtClean="0"/>
              <a:pPr/>
              <a:t>08/12/2011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4245-9A5B-4365-9E10-582B5772D8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DB6-3874-4AED-8DAB-B210AE77DBA6}" type="datetimeFigureOut">
              <a:rPr lang="es-ES" smtClean="0"/>
              <a:pPr/>
              <a:t>08/12/2011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4245-9A5B-4365-9E10-582B5772D8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FDB6-3874-4AED-8DAB-B210AE77DBA6}" type="datetimeFigureOut">
              <a:rPr lang="es-ES" smtClean="0"/>
              <a:pPr/>
              <a:t>08/12/2011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94245-9A5B-4365-9E10-582B5772D8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3714744" y="3143248"/>
            <a:ext cx="1571636" cy="42862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ESTATUTOS</a:t>
            </a:r>
            <a:endParaRPr lang="es-ES" sz="1200" dirty="0"/>
          </a:p>
        </p:txBody>
      </p:sp>
      <p:sp>
        <p:nvSpPr>
          <p:cNvPr id="8" name="7 Forma libre"/>
          <p:cNvSpPr/>
          <p:nvPr/>
        </p:nvSpPr>
        <p:spPr>
          <a:xfrm>
            <a:off x="5286380" y="928670"/>
            <a:ext cx="785818" cy="2419928"/>
          </a:xfrm>
          <a:custGeom>
            <a:avLst/>
            <a:gdLst>
              <a:gd name="connsiteX0" fmla="*/ 0 w 762000"/>
              <a:gd name="connsiteY0" fmla="*/ 2419928 h 2419928"/>
              <a:gd name="connsiteX1" fmla="*/ 484909 w 762000"/>
              <a:gd name="connsiteY1" fmla="*/ 397164 h 2419928"/>
              <a:gd name="connsiteX2" fmla="*/ 762000 w 762000"/>
              <a:gd name="connsiteY2" fmla="*/ 36946 h 241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0" h="2419928">
                <a:moveTo>
                  <a:pt x="0" y="2419928"/>
                </a:moveTo>
                <a:cubicBezTo>
                  <a:pt x="178954" y="1607128"/>
                  <a:pt x="357909" y="794328"/>
                  <a:pt x="484909" y="397164"/>
                </a:cubicBezTo>
                <a:cubicBezTo>
                  <a:pt x="611909" y="0"/>
                  <a:pt x="720436" y="96982"/>
                  <a:pt x="762000" y="36946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orma libre"/>
          <p:cNvSpPr/>
          <p:nvPr/>
        </p:nvSpPr>
        <p:spPr>
          <a:xfrm>
            <a:off x="5278583" y="3352800"/>
            <a:ext cx="457200" cy="309418"/>
          </a:xfrm>
          <a:custGeom>
            <a:avLst/>
            <a:gdLst>
              <a:gd name="connsiteX0" fmla="*/ 0 w 457200"/>
              <a:gd name="connsiteY0" fmla="*/ 0 h 309418"/>
              <a:gd name="connsiteX1" fmla="*/ 304800 w 457200"/>
              <a:gd name="connsiteY1" fmla="*/ 263236 h 309418"/>
              <a:gd name="connsiteX2" fmla="*/ 457200 w 457200"/>
              <a:gd name="connsiteY2" fmla="*/ 277091 h 30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309418">
                <a:moveTo>
                  <a:pt x="0" y="0"/>
                </a:moveTo>
                <a:cubicBezTo>
                  <a:pt x="114300" y="108527"/>
                  <a:pt x="228600" y="217054"/>
                  <a:pt x="304800" y="263236"/>
                </a:cubicBezTo>
                <a:cubicBezTo>
                  <a:pt x="381000" y="309418"/>
                  <a:pt x="419100" y="293254"/>
                  <a:pt x="457200" y="277091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orma libre"/>
          <p:cNvSpPr/>
          <p:nvPr/>
        </p:nvSpPr>
        <p:spPr>
          <a:xfrm>
            <a:off x="5278583" y="3352800"/>
            <a:ext cx="484909" cy="1888836"/>
          </a:xfrm>
          <a:custGeom>
            <a:avLst/>
            <a:gdLst>
              <a:gd name="connsiteX0" fmla="*/ 0 w 484909"/>
              <a:gd name="connsiteY0" fmla="*/ 0 h 1888836"/>
              <a:gd name="connsiteX1" fmla="*/ 304800 w 484909"/>
              <a:gd name="connsiteY1" fmla="*/ 1579418 h 1888836"/>
              <a:gd name="connsiteX2" fmla="*/ 484909 w 484909"/>
              <a:gd name="connsiteY2" fmla="*/ 1856509 h 1888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4909" h="1888836">
                <a:moveTo>
                  <a:pt x="0" y="0"/>
                </a:moveTo>
                <a:cubicBezTo>
                  <a:pt x="111991" y="635000"/>
                  <a:pt x="223982" y="1270000"/>
                  <a:pt x="304800" y="1579418"/>
                </a:cubicBezTo>
                <a:cubicBezTo>
                  <a:pt x="385618" y="1888836"/>
                  <a:pt x="435263" y="1872672"/>
                  <a:pt x="484909" y="1856509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orma libre"/>
          <p:cNvSpPr/>
          <p:nvPr/>
        </p:nvSpPr>
        <p:spPr>
          <a:xfrm>
            <a:off x="3034145" y="1496292"/>
            <a:ext cx="665019" cy="1884218"/>
          </a:xfrm>
          <a:custGeom>
            <a:avLst/>
            <a:gdLst>
              <a:gd name="connsiteX0" fmla="*/ 665019 w 665019"/>
              <a:gd name="connsiteY0" fmla="*/ 1884218 h 1884218"/>
              <a:gd name="connsiteX1" fmla="*/ 318655 w 665019"/>
              <a:gd name="connsiteY1" fmla="*/ 332509 h 1884218"/>
              <a:gd name="connsiteX2" fmla="*/ 0 w 665019"/>
              <a:gd name="connsiteY2" fmla="*/ 0 h 1884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5019" h="1884218">
                <a:moveTo>
                  <a:pt x="665019" y="1884218"/>
                </a:moveTo>
                <a:cubicBezTo>
                  <a:pt x="547255" y="1265381"/>
                  <a:pt x="429491" y="646545"/>
                  <a:pt x="318655" y="332509"/>
                </a:cubicBezTo>
                <a:cubicBezTo>
                  <a:pt x="207819" y="18473"/>
                  <a:pt x="83127" y="57727"/>
                  <a:pt x="0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orma libre"/>
          <p:cNvSpPr/>
          <p:nvPr/>
        </p:nvSpPr>
        <p:spPr>
          <a:xfrm>
            <a:off x="3228110" y="3380510"/>
            <a:ext cx="484909" cy="1560946"/>
          </a:xfrm>
          <a:custGeom>
            <a:avLst/>
            <a:gdLst>
              <a:gd name="connsiteX0" fmla="*/ 484909 w 484909"/>
              <a:gd name="connsiteY0" fmla="*/ 0 h 1560946"/>
              <a:gd name="connsiteX1" fmla="*/ 207818 w 484909"/>
              <a:gd name="connsiteY1" fmla="*/ 1316182 h 1560946"/>
              <a:gd name="connsiteX2" fmla="*/ 0 w 484909"/>
              <a:gd name="connsiteY2" fmla="*/ 1468582 h 1560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4909" h="1560946">
                <a:moveTo>
                  <a:pt x="484909" y="0"/>
                </a:moveTo>
                <a:cubicBezTo>
                  <a:pt x="386772" y="535709"/>
                  <a:pt x="288636" y="1071418"/>
                  <a:pt x="207818" y="1316182"/>
                </a:cubicBezTo>
                <a:cubicBezTo>
                  <a:pt x="127000" y="1560946"/>
                  <a:pt x="63500" y="1514764"/>
                  <a:pt x="0" y="1468582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 redondeado"/>
          <p:cNvSpPr/>
          <p:nvPr/>
        </p:nvSpPr>
        <p:spPr>
          <a:xfrm>
            <a:off x="2143108" y="1285860"/>
            <a:ext cx="928694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dirty="0" smtClean="0"/>
              <a:t>DISOLUCION</a:t>
            </a:r>
            <a:endParaRPr lang="es-ES" sz="11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5929322" y="714356"/>
            <a:ext cx="1143008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dirty="0" smtClean="0"/>
              <a:t>INFORMACION GENERAL</a:t>
            </a:r>
            <a:endParaRPr lang="es-ES" sz="1100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5715008" y="3571876"/>
            <a:ext cx="857256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dirty="0" smtClean="0"/>
              <a:t>NORMAS</a:t>
            </a:r>
            <a:endParaRPr lang="es-ES" sz="11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5715008" y="5143512"/>
            <a:ext cx="1285884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50" dirty="0" smtClean="0"/>
              <a:t>ORGANOS DE REPRESENTACION</a:t>
            </a:r>
            <a:endParaRPr lang="es-ES" sz="1050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2285984" y="4786322"/>
            <a:ext cx="1000132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dirty="0" smtClean="0"/>
              <a:t>REUNIONES</a:t>
            </a:r>
            <a:endParaRPr lang="es-ES" sz="1100" dirty="0"/>
          </a:p>
        </p:txBody>
      </p:sp>
      <p:cxnSp>
        <p:nvCxnSpPr>
          <p:cNvPr id="19" name="18 Conector recto"/>
          <p:cNvCxnSpPr>
            <a:stCxn id="14" idx="3"/>
            <a:endCxn id="65" idx="1"/>
          </p:cNvCxnSpPr>
          <p:nvPr/>
        </p:nvCxnSpPr>
        <p:spPr>
          <a:xfrm flipV="1">
            <a:off x="7072330" y="285728"/>
            <a:ext cx="571504" cy="6786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20 Conector recto"/>
          <p:cNvCxnSpPr>
            <a:stCxn id="14" idx="3"/>
            <a:endCxn id="66" idx="1"/>
          </p:cNvCxnSpPr>
          <p:nvPr/>
        </p:nvCxnSpPr>
        <p:spPr>
          <a:xfrm flipV="1">
            <a:off x="7072330" y="857232"/>
            <a:ext cx="500066" cy="1071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"/>
          <p:cNvCxnSpPr>
            <a:stCxn id="14" idx="3"/>
            <a:endCxn id="68" idx="1"/>
          </p:cNvCxnSpPr>
          <p:nvPr/>
        </p:nvCxnSpPr>
        <p:spPr>
          <a:xfrm>
            <a:off x="7072330" y="964389"/>
            <a:ext cx="428628" cy="12144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28 Conector recto"/>
          <p:cNvCxnSpPr>
            <a:stCxn id="15" idx="3"/>
            <a:endCxn id="69" idx="1"/>
          </p:cNvCxnSpPr>
          <p:nvPr/>
        </p:nvCxnSpPr>
        <p:spPr>
          <a:xfrm flipV="1">
            <a:off x="6572264" y="3107529"/>
            <a:ext cx="500066" cy="6072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stCxn id="15" idx="3"/>
            <a:endCxn id="70" idx="1"/>
          </p:cNvCxnSpPr>
          <p:nvPr/>
        </p:nvCxnSpPr>
        <p:spPr>
          <a:xfrm>
            <a:off x="6572264" y="3714752"/>
            <a:ext cx="428628" cy="1071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stCxn id="15" idx="3"/>
            <a:endCxn id="71" idx="1"/>
          </p:cNvCxnSpPr>
          <p:nvPr/>
        </p:nvCxnSpPr>
        <p:spPr>
          <a:xfrm>
            <a:off x="6572264" y="3714752"/>
            <a:ext cx="428628" cy="6072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38 Conector recto"/>
          <p:cNvCxnSpPr>
            <a:stCxn id="15" idx="3"/>
            <a:endCxn id="72" idx="1"/>
          </p:cNvCxnSpPr>
          <p:nvPr/>
        </p:nvCxnSpPr>
        <p:spPr>
          <a:xfrm>
            <a:off x="6572264" y="3714752"/>
            <a:ext cx="285752" cy="11072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40 Conector recto"/>
          <p:cNvCxnSpPr>
            <a:stCxn id="16" idx="3"/>
            <a:endCxn id="73" idx="1"/>
          </p:cNvCxnSpPr>
          <p:nvPr/>
        </p:nvCxnSpPr>
        <p:spPr>
          <a:xfrm flipV="1">
            <a:off x="7000892" y="5286388"/>
            <a:ext cx="285752" cy="1071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stCxn id="16" idx="3"/>
            <a:endCxn id="74" idx="1"/>
          </p:cNvCxnSpPr>
          <p:nvPr/>
        </p:nvCxnSpPr>
        <p:spPr>
          <a:xfrm>
            <a:off x="7000892" y="5393545"/>
            <a:ext cx="357190" cy="3571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44 Conector recto"/>
          <p:cNvCxnSpPr>
            <a:stCxn id="16" idx="3"/>
            <a:endCxn id="75" idx="1"/>
          </p:cNvCxnSpPr>
          <p:nvPr/>
        </p:nvCxnSpPr>
        <p:spPr>
          <a:xfrm>
            <a:off x="7000892" y="5393545"/>
            <a:ext cx="428628" cy="7500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46 Conector recto"/>
          <p:cNvCxnSpPr>
            <a:stCxn id="16" idx="3"/>
            <a:endCxn id="76" idx="1"/>
          </p:cNvCxnSpPr>
          <p:nvPr/>
        </p:nvCxnSpPr>
        <p:spPr>
          <a:xfrm>
            <a:off x="7000892" y="5393545"/>
            <a:ext cx="285752" cy="117872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48 Conector recto"/>
          <p:cNvCxnSpPr>
            <a:stCxn id="13" idx="1"/>
            <a:endCxn id="77" idx="3"/>
          </p:cNvCxnSpPr>
          <p:nvPr/>
        </p:nvCxnSpPr>
        <p:spPr>
          <a:xfrm rot="10800000">
            <a:off x="1857356" y="1035828"/>
            <a:ext cx="285752" cy="39290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stCxn id="13" idx="1"/>
            <a:endCxn id="78" idx="3"/>
          </p:cNvCxnSpPr>
          <p:nvPr/>
        </p:nvCxnSpPr>
        <p:spPr>
          <a:xfrm rot="10800000" flipV="1">
            <a:off x="1857356" y="1428736"/>
            <a:ext cx="285752" cy="5715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52 Conector recto"/>
          <p:cNvCxnSpPr>
            <a:stCxn id="17" idx="1"/>
            <a:endCxn id="79" idx="3"/>
          </p:cNvCxnSpPr>
          <p:nvPr/>
        </p:nvCxnSpPr>
        <p:spPr>
          <a:xfrm rot="10800000">
            <a:off x="1714480" y="2821778"/>
            <a:ext cx="571504" cy="210742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54 Conector recto"/>
          <p:cNvCxnSpPr>
            <a:stCxn id="17" idx="1"/>
            <a:endCxn id="80" idx="3"/>
          </p:cNvCxnSpPr>
          <p:nvPr/>
        </p:nvCxnSpPr>
        <p:spPr>
          <a:xfrm rot="10800000">
            <a:off x="1714480" y="3357562"/>
            <a:ext cx="571504" cy="1571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stCxn id="17" idx="1"/>
            <a:endCxn id="81" idx="3"/>
          </p:cNvCxnSpPr>
          <p:nvPr/>
        </p:nvCxnSpPr>
        <p:spPr>
          <a:xfrm rot="10800000">
            <a:off x="1785918" y="3929066"/>
            <a:ext cx="500066" cy="10001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58 Conector recto"/>
          <p:cNvCxnSpPr>
            <a:stCxn id="17" idx="1"/>
            <a:endCxn id="82" idx="3"/>
          </p:cNvCxnSpPr>
          <p:nvPr/>
        </p:nvCxnSpPr>
        <p:spPr>
          <a:xfrm rot="10800000">
            <a:off x="1785918" y="4536290"/>
            <a:ext cx="500066" cy="39290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60 Conector recto"/>
          <p:cNvCxnSpPr>
            <a:stCxn id="17" idx="1"/>
            <a:endCxn id="83" idx="3"/>
          </p:cNvCxnSpPr>
          <p:nvPr/>
        </p:nvCxnSpPr>
        <p:spPr>
          <a:xfrm rot="10800000" flipV="1">
            <a:off x="1857356" y="4929198"/>
            <a:ext cx="428628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63 Conector recto"/>
          <p:cNvCxnSpPr>
            <a:stCxn id="17" idx="1"/>
            <a:endCxn id="84" idx="3"/>
          </p:cNvCxnSpPr>
          <p:nvPr/>
        </p:nvCxnSpPr>
        <p:spPr>
          <a:xfrm rot="10800000" flipV="1">
            <a:off x="1857356" y="4929197"/>
            <a:ext cx="428628" cy="9644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64 Rectángulo redondeado"/>
          <p:cNvSpPr/>
          <p:nvPr/>
        </p:nvSpPr>
        <p:spPr>
          <a:xfrm>
            <a:off x="7643834" y="142852"/>
            <a:ext cx="1143008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 smtClean="0"/>
              <a:t>ANTOGITOS CROCANTICOS</a:t>
            </a:r>
            <a:endParaRPr lang="es-ES" sz="1000" dirty="0"/>
          </a:p>
        </p:txBody>
      </p:sp>
      <p:sp>
        <p:nvSpPr>
          <p:cNvPr id="66" name="65 Rectángulo redondeado"/>
          <p:cNvSpPr/>
          <p:nvPr/>
        </p:nvSpPr>
        <p:spPr>
          <a:xfrm>
            <a:off x="7572396" y="571480"/>
            <a:ext cx="1214446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 smtClean="0"/>
              <a:t>COLEGIO NACIONAL JOSE JULIAN ANDRADE</a:t>
            </a:r>
            <a:endParaRPr lang="es-ES" sz="1000" dirty="0"/>
          </a:p>
        </p:txBody>
      </p:sp>
      <p:sp>
        <p:nvSpPr>
          <p:cNvPr id="67" name="66 Rectángulo redondeado"/>
          <p:cNvSpPr/>
          <p:nvPr/>
        </p:nvSpPr>
        <p:spPr>
          <a:xfrm>
            <a:off x="7572396" y="1285860"/>
            <a:ext cx="1214446" cy="428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 smtClean="0"/>
              <a:t>PRODUCCION Y VENTA DE CHIFLES</a:t>
            </a:r>
            <a:endParaRPr lang="es-ES" sz="1000" dirty="0"/>
          </a:p>
        </p:txBody>
      </p:sp>
      <p:sp>
        <p:nvSpPr>
          <p:cNvPr id="68" name="67 Rectángulo redondeado"/>
          <p:cNvSpPr/>
          <p:nvPr/>
        </p:nvSpPr>
        <p:spPr>
          <a:xfrm>
            <a:off x="7500958" y="1785926"/>
            <a:ext cx="1285884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50" dirty="0" smtClean="0"/>
              <a:t>DAR LOS PRIMEROS PASOS COMO EMPRENDEDORES</a:t>
            </a:r>
            <a:endParaRPr lang="es-ES" sz="1050" dirty="0"/>
          </a:p>
        </p:txBody>
      </p:sp>
      <p:sp>
        <p:nvSpPr>
          <p:cNvPr id="69" name="68 Rectángulo redondeado"/>
          <p:cNvSpPr/>
          <p:nvPr/>
        </p:nvSpPr>
        <p:spPr>
          <a:xfrm>
            <a:off x="7072330" y="2714620"/>
            <a:ext cx="1785950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50" dirty="0" smtClean="0"/>
              <a:t>PERTENESER A 5 CONTABILIDAD DEL COLEGIO NACIONAL JOSE JULIAN ANDRADE</a:t>
            </a:r>
            <a:endParaRPr lang="es-ES" sz="950" dirty="0"/>
          </a:p>
        </p:txBody>
      </p:sp>
      <p:sp>
        <p:nvSpPr>
          <p:cNvPr id="70" name="69 Rectángulo redondeado"/>
          <p:cNvSpPr/>
          <p:nvPr/>
        </p:nvSpPr>
        <p:spPr>
          <a:xfrm>
            <a:off x="7000892" y="3571876"/>
            <a:ext cx="1857388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50" dirty="0" smtClean="0"/>
              <a:t>REALIZAR ACTIVIDADES  CON FINES NETAMENTE DE LUCRO</a:t>
            </a:r>
            <a:endParaRPr lang="es-ES" sz="950" dirty="0"/>
          </a:p>
        </p:txBody>
      </p:sp>
      <p:sp>
        <p:nvSpPr>
          <p:cNvPr id="71" name="70 Rectángulo redondeado"/>
          <p:cNvSpPr/>
          <p:nvPr/>
        </p:nvSpPr>
        <p:spPr>
          <a:xfrm>
            <a:off x="7000892" y="4143380"/>
            <a:ext cx="1857388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50" dirty="0" smtClean="0"/>
              <a:t>DURACION 9 MESES</a:t>
            </a:r>
            <a:endParaRPr lang="es-ES" sz="950" dirty="0"/>
          </a:p>
        </p:txBody>
      </p:sp>
      <p:sp>
        <p:nvSpPr>
          <p:cNvPr id="72" name="71 Rectángulo redondeado"/>
          <p:cNvSpPr/>
          <p:nvPr/>
        </p:nvSpPr>
        <p:spPr>
          <a:xfrm>
            <a:off x="6858016" y="4643446"/>
            <a:ext cx="1928826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 smtClean="0"/>
              <a:t>REGIMEN DISCIPLINARIO</a:t>
            </a:r>
            <a:endParaRPr lang="es-ES" sz="1000" dirty="0"/>
          </a:p>
        </p:txBody>
      </p:sp>
      <p:sp>
        <p:nvSpPr>
          <p:cNvPr id="73" name="72 Rectángulo redondeado"/>
          <p:cNvSpPr/>
          <p:nvPr/>
        </p:nvSpPr>
        <p:spPr>
          <a:xfrm>
            <a:off x="7286644" y="5143512"/>
            <a:ext cx="1428760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MARCO USIÑA</a:t>
            </a:r>
            <a:endParaRPr lang="es-ES" sz="1200" dirty="0"/>
          </a:p>
        </p:txBody>
      </p:sp>
      <p:sp>
        <p:nvSpPr>
          <p:cNvPr id="74" name="73 Rectángulo redondeado"/>
          <p:cNvSpPr/>
          <p:nvPr/>
        </p:nvSpPr>
        <p:spPr>
          <a:xfrm>
            <a:off x="7358082" y="5572140"/>
            <a:ext cx="135732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 smtClean="0"/>
              <a:t>ARMANDO MARCILLO</a:t>
            </a:r>
            <a:endParaRPr lang="es-ES" sz="1000" dirty="0"/>
          </a:p>
        </p:txBody>
      </p:sp>
      <p:sp>
        <p:nvSpPr>
          <p:cNvPr id="75" name="74 Rectángulo redondeado"/>
          <p:cNvSpPr/>
          <p:nvPr/>
        </p:nvSpPr>
        <p:spPr>
          <a:xfrm>
            <a:off x="7429520" y="6000768"/>
            <a:ext cx="1285884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INTERVECTOR</a:t>
            </a:r>
            <a:endParaRPr lang="es-ES" sz="1200" dirty="0"/>
          </a:p>
        </p:txBody>
      </p:sp>
      <p:sp>
        <p:nvSpPr>
          <p:cNvPr id="76" name="75 Rectángulo redondeado"/>
          <p:cNvSpPr/>
          <p:nvPr/>
        </p:nvSpPr>
        <p:spPr>
          <a:xfrm>
            <a:off x="7286644" y="6429396"/>
            <a:ext cx="1428760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ELECCION</a:t>
            </a:r>
            <a:endParaRPr lang="es-ES" sz="1200" dirty="0"/>
          </a:p>
        </p:txBody>
      </p:sp>
      <p:sp>
        <p:nvSpPr>
          <p:cNvPr id="77" name="76 Rectángulo redondeado"/>
          <p:cNvSpPr/>
          <p:nvPr/>
        </p:nvSpPr>
        <p:spPr>
          <a:xfrm>
            <a:off x="357158" y="714356"/>
            <a:ext cx="1500198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 smtClean="0"/>
              <a:t>CULMINACION A LOS </a:t>
            </a:r>
          </a:p>
          <a:p>
            <a:pPr algn="ctr"/>
            <a:r>
              <a:rPr lang="es-ES" sz="1000" dirty="0" smtClean="0"/>
              <a:t>9 MESES DEL AÑO LECTIVO</a:t>
            </a:r>
            <a:endParaRPr lang="es-ES" sz="1000" dirty="0"/>
          </a:p>
        </p:txBody>
      </p:sp>
      <p:sp>
        <p:nvSpPr>
          <p:cNvPr id="78" name="77 Rectángulo redondeado"/>
          <p:cNvSpPr/>
          <p:nvPr/>
        </p:nvSpPr>
        <p:spPr>
          <a:xfrm>
            <a:off x="357158" y="1785926"/>
            <a:ext cx="1500198" cy="428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 smtClean="0"/>
              <a:t>POR FEACASODE RAZONES DE PESO</a:t>
            </a:r>
            <a:endParaRPr lang="es-ES" sz="1000" dirty="0"/>
          </a:p>
        </p:txBody>
      </p:sp>
      <p:sp>
        <p:nvSpPr>
          <p:cNvPr id="79" name="78 Rectángulo redondeado"/>
          <p:cNvSpPr/>
          <p:nvPr/>
        </p:nvSpPr>
        <p:spPr>
          <a:xfrm>
            <a:off x="428596" y="2714620"/>
            <a:ext cx="1285884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SESIONES</a:t>
            </a:r>
            <a:endParaRPr lang="es-ES" sz="1200" dirty="0"/>
          </a:p>
        </p:txBody>
      </p:sp>
      <p:sp>
        <p:nvSpPr>
          <p:cNvPr id="80" name="79 Rectángulo redondeado"/>
          <p:cNvSpPr/>
          <p:nvPr/>
        </p:nvSpPr>
        <p:spPr>
          <a:xfrm>
            <a:off x="428596" y="3214686"/>
            <a:ext cx="1285884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dirty="0" smtClean="0"/>
              <a:t>CONVOCATORIAS</a:t>
            </a:r>
            <a:endParaRPr lang="es-ES" sz="1100" dirty="0"/>
          </a:p>
        </p:txBody>
      </p:sp>
      <p:sp>
        <p:nvSpPr>
          <p:cNvPr id="81" name="80 Rectángulo redondeado"/>
          <p:cNvSpPr/>
          <p:nvPr/>
        </p:nvSpPr>
        <p:spPr>
          <a:xfrm>
            <a:off x="428596" y="3714752"/>
            <a:ext cx="1357322" cy="428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dirty="0" smtClean="0"/>
              <a:t>CALENDARIO DE ACTIVIDADES</a:t>
            </a:r>
            <a:endParaRPr lang="es-ES" sz="1100" dirty="0"/>
          </a:p>
        </p:txBody>
      </p:sp>
      <p:sp>
        <p:nvSpPr>
          <p:cNvPr id="82" name="81 Rectángulo redondeado"/>
          <p:cNvSpPr/>
          <p:nvPr/>
        </p:nvSpPr>
        <p:spPr>
          <a:xfrm>
            <a:off x="428596" y="4357694"/>
            <a:ext cx="135732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 smtClean="0"/>
              <a:t>ORDEN DEL DIA DE SESIONES</a:t>
            </a:r>
            <a:endParaRPr lang="es-ES" sz="1000" dirty="0"/>
          </a:p>
        </p:txBody>
      </p:sp>
      <p:sp>
        <p:nvSpPr>
          <p:cNvPr id="83" name="82 Rectángulo redondeado"/>
          <p:cNvSpPr/>
          <p:nvPr/>
        </p:nvSpPr>
        <p:spPr>
          <a:xfrm>
            <a:off x="428596" y="4929198"/>
            <a:ext cx="1428760" cy="428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 smtClean="0"/>
              <a:t>ACTAS ACTULE Y DE LA REUNION ANTERIOR</a:t>
            </a:r>
            <a:endParaRPr lang="es-ES" sz="1000" dirty="0"/>
          </a:p>
        </p:txBody>
      </p:sp>
      <p:sp>
        <p:nvSpPr>
          <p:cNvPr id="84" name="83 Rectángulo redondeado"/>
          <p:cNvSpPr/>
          <p:nvPr/>
        </p:nvSpPr>
        <p:spPr>
          <a:xfrm>
            <a:off x="428596" y="5715016"/>
            <a:ext cx="1428760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dirty="0" smtClean="0"/>
              <a:t>AUTO-EVALUACION </a:t>
            </a:r>
            <a:endParaRPr lang="es-ES" sz="1100" dirty="0"/>
          </a:p>
        </p:txBody>
      </p:sp>
      <p:cxnSp>
        <p:nvCxnSpPr>
          <p:cNvPr id="91" name="90 Conector recto"/>
          <p:cNvCxnSpPr>
            <a:stCxn id="14" idx="3"/>
            <a:endCxn id="67" idx="1"/>
          </p:cNvCxnSpPr>
          <p:nvPr/>
        </p:nvCxnSpPr>
        <p:spPr>
          <a:xfrm>
            <a:off x="7072330" y="964389"/>
            <a:ext cx="500066" cy="5357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86</Words>
  <Application>Microsoft Office PowerPoint</Application>
  <PresentationFormat>Presentación en pantalla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princo</dc:creator>
  <cp:lastModifiedBy>princo</cp:lastModifiedBy>
  <cp:revision>14</cp:revision>
  <dcterms:created xsi:type="dcterms:W3CDTF">2011-12-08T22:18:16Z</dcterms:created>
  <dcterms:modified xsi:type="dcterms:W3CDTF">2011-12-08T23:15:50Z</dcterms:modified>
</cp:coreProperties>
</file>