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10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6E150-5579-49EE-A269-2874CC25028F}" type="datetimeFigureOut">
              <a:rPr lang="es-ES" smtClean="0"/>
              <a:t>11/05/2012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2368F-7496-4562-92D0-60B25100FA5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6E150-5579-49EE-A269-2874CC25028F}" type="datetimeFigureOut">
              <a:rPr lang="es-ES" smtClean="0"/>
              <a:t>11/05/2012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2368F-7496-4562-92D0-60B25100FA5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6E150-5579-49EE-A269-2874CC25028F}" type="datetimeFigureOut">
              <a:rPr lang="es-ES" smtClean="0"/>
              <a:t>11/05/2012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2368F-7496-4562-92D0-60B25100FA5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6E150-5579-49EE-A269-2874CC25028F}" type="datetimeFigureOut">
              <a:rPr lang="es-ES" smtClean="0"/>
              <a:t>11/05/2012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2368F-7496-4562-92D0-60B25100FA5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6E150-5579-49EE-A269-2874CC25028F}" type="datetimeFigureOut">
              <a:rPr lang="es-ES" smtClean="0"/>
              <a:t>11/05/2012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2368F-7496-4562-92D0-60B25100FA5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6E150-5579-49EE-A269-2874CC25028F}" type="datetimeFigureOut">
              <a:rPr lang="es-ES" smtClean="0"/>
              <a:t>11/05/2012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2368F-7496-4562-92D0-60B25100FA5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6E150-5579-49EE-A269-2874CC25028F}" type="datetimeFigureOut">
              <a:rPr lang="es-ES" smtClean="0"/>
              <a:t>11/05/2012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2368F-7496-4562-92D0-60B25100FA5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6E150-5579-49EE-A269-2874CC25028F}" type="datetimeFigureOut">
              <a:rPr lang="es-ES" smtClean="0"/>
              <a:t>11/05/2012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2368F-7496-4562-92D0-60B25100FA5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6E150-5579-49EE-A269-2874CC25028F}" type="datetimeFigureOut">
              <a:rPr lang="es-ES" smtClean="0"/>
              <a:t>11/05/2012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2368F-7496-4562-92D0-60B25100FA5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6E150-5579-49EE-A269-2874CC25028F}" type="datetimeFigureOut">
              <a:rPr lang="es-ES" smtClean="0"/>
              <a:t>11/05/2012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2368F-7496-4562-92D0-60B25100FA5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6E150-5579-49EE-A269-2874CC25028F}" type="datetimeFigureOut">
              <a:rPr lang="es-ES" smtClean="0"/>
              <a:t>11/05/2012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2368F-7496-4562-92D0-60B25100FA5F}" type="slidenum">
              <a:rPr lang="es-ES" smtClean="0"/>
              <a:t>‹Nº›</a:t>
            </a:fld>
            <a:endParaRPr lang="es-ES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786E150-5579-49EE-A269-2874CC25028F}" type="datetimeFigureOut">
              <a:rPr lang="es-ES" smtClean="0"/>
              <a:t>11/05/2012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D42368F-7496-4562-92D0-60B25100FA5F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484922" y="1052736"/>
            <a:ext cx="583845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CATÁLOGO </a:t>
            </a:r>
          </a:p>
          <a:p>
            <a:pPr algn="ctr"/>
            <a:r>
              <a:rPr lang="es-E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COOPERATIVA</a:t>
            </a:r>
          </a:p>
          <a:p>
            <a:pPr algn="ctr"/>
            <a:endParaRPr lang="es-ES" sz="5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51520" y="2967334"/>
            <a:ext cx="792087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istral" pitchFamily="66" charset="0"/>
              </a:rPr>
              <a:t>Carpe Diem </a:t>
            </a:r>
            <a:r>
              <a:rPr lang="es-ES" sz="6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istral" pitchFamily="66" charset="0"/>
              </a:rPr>
              <a:t>Crew</a:t>
            </a:r>
            <a:endParaRPr lang="es-ES" sz="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istral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854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32630"/>
            <a:ext cx="3096344" cy="5426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277" y="5043178"/>
            <a:ext cx="1176092" cy="140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663788" y="220578"/>
            <a:ext cx="548579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Cerveza de horchata</a:t>
            </a:r>
          </a:p>
          <a:p>
            <a:pPr algn="ctr"/>
            <a:r>
              <a:rPr lang="es-E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ecológica</a:t>
            </a:r>
            <a:endParaRPr lang="es-E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826659" y="4599386"/>
            <a:ext cx="3246402" cy="184665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ES" sz="5400" dirty="0"/>
              <a:t> </a:t>
            </a:r>
            <a:endParaRPr lang="es-E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r>
              <a:rPr lang="es-ES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PRODUCTOS</a:t>
            </a:r>
          </a:p>
          <a:p>
            <a:r>
              <a:rPr lang="es-ES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ECOLÓGICOS</a:t>
            </a:r>
          </a:p>
          <a:p>
            <a:r>
              <a:rPr lang="es-ES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DOP VALENCIA          </a:t>
            </a:r>
          </a:p>
        </p:txBody>
      </p:sp>
      <p:sp>
        <p:nvSpPr>
          <p:cNvPr id="7" name="6 Rectángulo"/>
          <p:cNvSpPr/>
          <p:nvPr/>
        </p:nvSpPr>
        <p:spPr>
          <a:xfrm>
            <a:off x="4139952" y="2348880"/>
            <a:ext cx="433965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¡No te quedes sin probarla!</a:t>
            </a:r>
            <a:endParaRPr lang="es-E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4239696" y="2995527"/>
            <a:ext cx="2999539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Botellín de vidrio: 33cl</a:t>
            </a:r>
          </a:p>
        </p:txBody>
      </p:sp>
      <p:sp>
        <p:nvSpPr>
          <p:cNvPr id="3" name="2 Rectángulo"/>
          <p:cNvSpPr/>
          <p:nvPr/>
        </p:nvSpPr>
        <p:spPr>
          <a:xfrm>
            <a:off x="4049797" y="3751039"/>
            <a:ext cx="271377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1.50€</a:t>
            </a:r>
            <a:endParaRPr lang="es-E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541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1.bp.blogspot.com/-65t6mfW8vEU/TeTaXF6lvHI/AAAAAAAAAOk/6FCoqgrvgM4/s1600/xufle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43704"/>
            <a:ext cx="3869553" cy="325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847254" y="243503"/>
            <a:ext cx="75488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Chufas de Valencia</a:t>
            </a:r>
            <a:endParaRPr lang="es-E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80154" y="5517232"/>
            <a:ext cx="801052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¡CUANDO EMPIECES A COMERLAS NO PODRÁS PARAR!</a:t>
            </a:r>
            <a:endParaRPr lang="es-ES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742161"/>
            <a:ext cx="1095686" cy="1306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15313" y="6021288"/>
            <a:ext cx="452239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1.50 bolsita de 250gr.</a:t>
            </a:r>
            <a:endParaRPr lang="es-E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15529" y="4509120"/>
            <a:ext cx="82413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Adjuntamos </a:t>
            </a:r>
            <a:r>
              <a:rPr lang="es-ES" sz="2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la </a:t>
            </a:r>
            <a:r>
              <a:rPr lang="es-ES" sz="2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receta original de nuestros antepasados </a:t>
            </a:r>
          </a:p>
          <a:p>
            <a:pPr algn="ctr"/>
            <a:r>
              <a:rPr lang="es-ES" sz="2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para </a:t>
            </a:r>
            <a:r>
              <a:rPr lang="es-ES" sz="2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hacer horchata casera con 1kg!</a:t>
            </a:r>
            <a:endParaRPr lang="es-ES" sz="2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9983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13275" y="188640"/>
            <a:ext cx="871745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HORCHATA </a:t>
            </a:r>
            <a:r>
              <a:rPr lang="es-E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CONCENTRADA</a:t>
            </a:r>
          </a:p>
          <a:p>
            <a:pPr algn="ctr"/>
            <a:r>
              <a:rPr lang="es-E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 AZÚCAR DE CAÑA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38" y="2543131"/>
            <a:ext cx="2927226" cy="3902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187151" y="1635190"/>
            <a:ext cx="6984604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LA MEJOR BEBIDA DE VALENCIA, </a:t>
            </a:r>
            <a:endParaRPr lang="es-E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s-E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EN VERANO Y FRESQUITA. </a:t>
            </a:r>
          </a:p>
          <a:p>
            <a:pPr algn="ctr"/>
            <a:r>
              <a:rPr lang="es-E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¿Qué HAY MEJOR?</a:t>
            </a:r>
          </a:p>
          <a:p>
            <a:pPr algn="ctr"/>
            <a:r>
              <a:rPr lang="es-E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¡Cómprala!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264999"/>
            <a:ext cx="990600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3788363" y="3675221"/>
            <a:ext cx="437812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Botella de vidrio: 500 ml</a:t>
            </a:r>
          </a:p>
          <a:p>
            <a:pPr algn="ctr"/>
            <a:r>
              <a:rPr lang="es-E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Rendimiento: 2,5 LT</a:t>
            </a:r>
            <a:endParaRPr lang="es-ES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5805390" y="4803334"/>
            <a:ext cx="24032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4.20€</a:t>
            </a:r>
            <a:endParaRPr lang="es-E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9342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35" y="871589"/>
            <a:ext cx="3971987" cy="5704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33130" y="-14610"/>
            <a:ext cx="88777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Aceite de chufa virgen</a:t>
            </a:r>
            <a:endParaRPr lang="es-E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385922" y="1052736"/>
            <a:ext cx="490361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UN PLACER PARA TU PALADAR!</a:t>
            </a:r>
            <a:endParaRPr lang="es-E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236554" y="3723793"/>
            <a:ext cx="50529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Pedido mínimo, una caja</a:t>
            </a:r>
          </a:p>
          <a:p>
            <a:pPr algn="ctr"/>
            <a:r>
              <a:rPr lang="es-E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10.20€</a:t>
            </a:r>
            <a:endParaRPr lang="es-E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3515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3888432" cy="5076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700663" y="116632"/>
            <a:ext cx="79944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Chocolate de chufas</a:t>
            </a:r>
            <a:endParaRPr lang="es-E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572000" y="1412776"/>
            <a:ext cx="427112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Es un chocolate basto, crudo y rudo. Amargo como el cacao y terroso</a:t>
            </a:r>
          </a:p>
          <a:p>
            <a:r>
              <a:rPr lang="es-E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como la fibra de chufa que contiene</a:t>
            </a:r>
            <a:r>
              <a:rPr lang="es-ES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</a:p>
          <a:p>
            <a:r>
              <a:rPr lang="es-ES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mmmmmm</a:t>
            </a:r>
            <a:r>
              <a:rPr lang="es-ES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… delicioso!</a:t>
            </a:r>
            <a:endParaRPr lang="es-ES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220072" y="3890665"/>
            <a:ext cx="24032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4.25€</a:t>
            </a:r>
            <a:endParaRPr lang="es-E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4516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79512" y="188640"/>
            <a:ext cx="865974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Para más información, consultarnos:</a:t>
            </a:r>
            <a:endParaRPr lang="es-E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187624" y="1268760"/>
            <a:ext cx="46137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961851057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95536" y="5517232"/>
            <a:ext cx="574869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irefausma@hotmail.com</a:t>
            </a:r>
            <a:endParaRPr lang="es-E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01857" y="5085184"/>
            <a:ext cx="620205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alba_24496@hotmail.com</a:t>
            </a:r>
            <a:endParaRPr lang="es-E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0339122"/>
      </p:ext>
    </p:extLst>
  </p:cSld>
  <p:clrMapOvr>
    <a:masterClrMapping/>
  </p:clrMapOvr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TC102455596[[fn=Primavera]]</Template>
  <TotalTime>89</TotalTime>
  <Words>150</Words>
  <Application>Microsoft Office PowerPoint</Application>
  <PresentationFormat>Presentación en pantalla (4:3)</PresentationFormat>
  <Paragraphs>39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Spring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ALBERTO FERRANDO</dc:creator>
  <cp:lastModifiedBy>ALBERTO FERRANDO</cp:lastModifiedBy>
  <cp:revision>11</cp:revision>
  <dcterms:created xsi:type="dcterms:W3CDTF">2012-04-27T11:57:22Z</dcterms:created>
  <dcterms:modified xsi:type="dcterms:W3CDTF">2012-05-11T12:12:44Z</dcterms:modified>
</cp:coreProperties>
</file>