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9" r:id="rId9"/>
    <p:sldId id="270" r:id="rId10"/>
    <p:sldId id="271" r:id="rId11"/>
    <p:sldId id="263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4" autoAdjust="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CA54-113E-4B47-A8FD-1C9262C0911C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950F1C9-C334-4402-8B95-9F16C7A4B7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AD14-3A17-4142-BE90-602CEE195CFB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BBC3-FE95-4A30-93D1-93C11BF97B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6438-9110-428A-811B-A9BCB6922D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EF8E9-9818-4835-8884-D1CE7C0DBA9A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4CB9-187B-4526-9B66-B3D6F5BCC83E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527E-37D1-4B49-9A58-F0A1E1B6D3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65DB-5DCF-421D-9A12-54EFBF52D185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B8163FE-24EB-4EEA-9C3B-52F1DD65BB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3EBB-5C8C-4F05-B463-C2AE84BE1112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A24F-DAF3-44B3-9460-41F83955A1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F3945-35F4-44EB-B653-5717E7318C85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AA7995C-A9A1-45A1-B10D-7FC88C2C43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9271-D9BD-4EA7-BB5D-3FF2D82BAEF4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11017-6ED0-4ADE-849C-DABE777A79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FB7-AC6B-442B-8C7D-1995D71D54D1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FDED5B-C10B-4DC0-9E59-D251C2DE46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B977C30-6DB7-4A2E-ACC3-C1AF3981D4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FD20E-9964-4470-9E59-38696A9E2CD1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751C-2B5C-4276-9FE9-64EBE50A84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A661-8481-4B03-8375-DCCFA5365DA5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735B5B0-9967-4DA8-A035-27767CC8B96E}" type="datetimeFigureOut">
              <a:rPr lang="es-ES"/>
              <a:pPr>
                <a:defRPr/>
              </a:pPr>
              <a:t>09/03/2012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E6DE9-1A5A-405E-879A-C7A934A58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08B7B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350" y="3068638"/>
            <a:ext cx="6697663" cy="237648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4500" cap="none" smtClean="0">
                <a:solidFill>
                  <a:schemeClr val="accent1"/>
                </a:solidFill>
                <a:latin typeface="Comic Sans MS" pitchFamily="66" charset="0"/>
              </a:rPr>
              <a:t>CATALOGO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4500" cap="none" smtClean="0">
                <a:solidFill>
                  <a:schemeClr val="accent1"/>
                </a:solidFill>
                <a:latin typeface="Comic Sans MS" pitchFamily="66" charset="0"/>
              </a:rPr>
              <a:t>DE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4500" cap="none" smtClean="0">
                <a:solidFill>
                  <a:schemeClr val="accent1"/>
                </a:solidFill>
                <a:latin typeface="Comic Sans MS" pitchFamily="66" charset="0"/>
              </a:rPr>
              <a:t>PRODUCTOS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359" y="5162074"/>
            <a:ext cx="1253637" cy="1082055"/>
          </a:xfrm>
          <a:prstGeom prst="rect">
            <a:avLst/>
          </a:prstGeom>
          <a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2" descr="F:\EJE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214313"/>
            <a:ext cx="6357937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400" b="1" smtClean="0">
                <a:solidFill>
                  <a:schemeClr val="accent1"/>
                </a:solidFill>
                <a:latin typeface="Comic Sans MS" pitchFamily="66" charset="0"/>
              </a:rPr>
              <a:t>Productos Ibéricos</a:t>
            </a:r>
          </a:p>
        </p:txBody>
      </p:sp>
      <p:sp>
        <p:nvSpPr>
          <p:cNvPr id="22530" name="6 Rectángulo"/>
          <p:cNvSpPr>
            <a:spLocks noChangeArrowheads="1"/>
          </p:cNvSpPr>
          <p:nvPr/>
        </p:nvSpPr>
        <p:spPr bwMode="auto">
          <a:xfrm>
            <a:off x="571500" y="1643063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Nombre: Salchichón ibérico Extra.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Variedad: Salchichón ibérico Extra.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Descripción: Salchichón en lonchas envasado al vacío. 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Peso: 100g.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Fabricación: Guadiala. Grupo Acorex en Mérida.</a:t>
            </a:r>
            <a:endParaRPr lang="es-ES">
              <a:solidFill>
                <a:schemeClr val="accent1"/>
              </a:solidFill>
              <a:latin typeface="Snap ITC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Precio/Unidad: 2€.</a:t>
            </a:r>
          </a:p>
        </p:txBody>
      </p:sp>
      <p:pic>
        <p:nvPicPr>
          <p:cNvPr id="22532" name="Picture 4" descr="Salchichón reduc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492375"/>
            <a:ext cx="2584450" cy="34496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ES" sz="4400" smtClean="0">
              <a:latin typeface="Snap ITC"/>
            </a:endParaRPr>
          </a:p>
          <a:p>
            <a:pPr eaLnBrk="1" hangingPunct="1">
              <a:buFont typeface="Wingdings 2" pitchFamily="18" charset="2"/>
              <a:buNone/>
            </a:pPr>
            <a:endParaRPr lang="es-ES" sz="4400" smtClean="0">
              <a:latin typeface="Snap ITC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s-ES" sz="4400" smtClean="0">
                <a:latin typeface="Snap ITC"/>
              </a:rPr>
              <a:t>           </a:t>
            </a:r>
            <a:r>
              <a:rPr lang="es-ES" sz="4400" smtClean="0">
                <a:solidFill>
                  <a:srgbClr val="083763"/>
                </a:solidFill>
                <a:latin typeface="Snap ITC"/>
              </a:rPr>
              <a:t>   	</a:t>
            </a:r>
            <a:r>
              <a:rPr lang="es-ES" sz="6000" smtClean="0">
                <a:solidFill>
                  <a:schemeClr val="accent1"/>
                </a:solidFill>
                <a:latin typeface="Comic Sans MS" pitchFamily="66" charset="0"/>
              </a:rPr>
              <a:t>FIN</a:t>
            </a:r>
          </a:p>
        </p:txBody>
      </p:sp>
      <p:pic>
        <p:nvPicPr>
          <p:cNvPr id="4" name="Picture 2" descr="F:\EJE\log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88913"/>
            <a:ext cx="2808288" cy="1030287"/>
          </a:xfr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34400" cy="758825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s-ES" sz="4500" b="1" smtClean="0">
                <a:solidFill>
                  <a:schemeClr val="accent1"/>
                </a:solidFill>
                <a:latin typeface="Comic Sans MS" pitchFamily="66" charset="0"/>
              </a:rPr>
              <a:t>Pulseras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8155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ES" sz="2000" smtClean="0">
              <a:solidFill>
                <a:srgbClr val="21B2C9"/>
              </a:solidFill>
              <a:latin typeface="Comic Sans MS" pitchFamily="66" charset="0"/>
            </a:endParaRP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Nombre: Pulseras.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Variedad: Pulseras de chapa y pulseras de hilo. 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Descripción: Pulseras Artesanales.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Fabricación: Artesanal. S. Coop. </a:t>
            </a:r>
            <a:r>
              <a:rPr lang="es-ES" sz="1800" smtClean="0">
                <a:solidFill>
                  <a:schemeClr val="accent1"/>
                </a:solidFill>
                <a:latin typeface="Snap ITC"/>
              </a:rPr>
              <a:t>Caracola.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Precio/Unidad: 0,75€</a:t>
            </a:r>
            <a:r>
              <a:rPr lang="es-ES" sz="2000" smtClean="0">
                <a:solidFill>
                  <a:schemeClr val="accent1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s-ES" sz="200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14339" name="Picture 4" descr="Pulseras redimension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284538"/>
            <a:ext cx="3744912" cy="28082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500" b="1" smtClean="0">
                <a:solidFill>
                  <a:schemeClr val="accent1"/>
                </a:solidFill>
                <a:latin typeface="Comic Sans MS" pitchFamily="66" charset="0"/>
              </a:rPr>
              <a:t>Camisetas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1714500"/>
            <a:ext cx="8504237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ES" sz="2000" smtClean="0">
              <a:solidFill>
                <a:srgbClr val="00B0F0"/>
              </a:solidFill>
              <a:latin typeface="Comic Sans MS" pitchFamily="66" charset="0"/>
            </a:endParaRP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Nombre: Camisetas.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Variedad: Camisetas de fieltro.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Descripción: Camisetas decoradas con fieltro.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Fabricación: S. Coop. </a:t>
            </a:r>
            <a:r>
              <a:rPr lang="es-ES" sz="1800" smtClean="0">
                <a:solidFill>
                  <a:schemeClr val="accent1"/>
                </a:solidFill>
                <a:latin typeface="Snap ITC"/>
              </a:rPr>
              <a:t>Caracola.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Precio/Unidad: 6€.</a:t>
            </a:r>
          </a:p>
          <a:p>
            <a:pPr eaLnBrk="1" hangingPunct="1">
              <a:buFont typeface="Wingdings 2" pitchFamily="18" charset="2"/>
              <a:buNone/>
            </a:pPr>
            <a:endParaRPr lang="es-ES" sz="1800" smtClean="0">
              <a:solidFill>
                <a:schemeClr val="accent1"/>
              </a:solidFill>
            </a:endParaRPr>
          </a:p>
        </p:txBody>
      </p:sp>
      <p:pic>
        <p:nvPicPr>
          <p:cNvPr id="15363" name="Picture 4" descr="Camisetas_reduc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357563"/>
            <a:ext cx="3887788" cy="291623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285750" y="285750"/>
            <a:ext cx="8413750" cy="857250"/>
          </a:xfrm>
        </p:spPr>
        <p:txBody>
          <a:bodyPr/>
          <a:lstStyle/>
          <a:p>
            <a:pPr eaLnBrk="1" hangingPunct="1"/>
            <a:r>
              <a:rPr lang="es-ES" sz="4400" b="1" smtClean="0">
                <a:solidFill>
                  <a:schemeClr val="accent1"/>
                </a:solidFill>
                <a:latin typeface="Comic Sans MS" pitchFamily="66" charset="0"/>
              </a:rPr>
              <a:t>Caramelos de la Mártir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18525" cy="49260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ES" sz="2000" smtClean="0">
              <a:solidFill>
                <a:srgbClr val="00B0F0"/>
              </a:solidFill>
              <a:latin typeface="Comic Sans MS" pitchFamily="66" charset="0"/>
            </a:endParaRP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Nombre: Caramelos de la Mártir Santa Eulalia. 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Variedad: Caramelos de limón.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Descripción: Caramelos  de la patrona emeritense, elaborados artesanalmente por la confitería mas antigua de la ciudad.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Fabricación: Pastelería - Confitería Gutiérrez.</a:t>
            </a:r>
            <a:endParaRPr lang="es-ES" sz="1800" smtClean="0">
              <a:solidFill>
                <a:schemeClr val="accent1"/>
              </a:solidFill>
              <a:latin typeface="Snap ITC"/>
            </a:endParaRP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Precio/Unidad: 1€.</a:t>
            </a:r>
          </a:p>
          <a:p>
            <a:pPr eaLnBrk="1" hangingPunct="1">
              <a:buFont typeface="Wingdings 2" pitchFamily="18" charset="2"/>
              <a:buNone/>
            </a:pPr>
            <a:endParaRPr lang="es-ES" smtClean="0">
              <a:solidFill>
                <a:schemeClr val="accent1"/>
              </a:solidFill>
            </a:endParaRPr>
          </a:p>
        </p:txBody>
      </p:sp>
      <p:pic>
        <p:nvPicPr>
          <p:cNvPr id="16387" name="Picture 4" descr="Caramelos reduc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56000"/>
            <a:ext cx="3600450" cy="27003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400" b="1" smtClean="0">
                <a:solidFill>
                  <a:schemeClr val="accent1"/>
                </a:solidFill>
                <a:latin typeface="Comic Sans MS" pitchFamily="66" charset="0"/>
              </a:rPr>
              <a:t>Diademas</a:t>
            </a:r>
            <a:r>
              <a:rPr lang="es-ES" sz="4400" smtClean="0">
                <a:solidFill>
                  <a:schemeClr val="accent1"/>
                </a:solidFill>
                <a:latin typeface="Snap ITC"/>
              </a:rPr>
              <a:t> 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781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s-ES" sz="2000" smtClean="0">
              <a:solidFill>
                <a:srgbClr val="00B0F0"/>
              </a:solidFill>
              <a:latin typeface="Comic Sans MS" pitchFamily="66" charset="0"/>
            </a:endParaRP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Nombre: Diademas.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Variedad: Diademas decoradas con fieltro.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Descripción: Diademas decoradas con fieltro y elaboradas a mano.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Fabricación: Artesanal. S. Coop. </a:t>
            </a:r>
            <a:r>
              <a:rPr lang="es-ES" sz="1800" smtClean="0">
                <a:solidFill>
                  <a:schemeClr val="accent1"/>
                </a:solidFill>
                <a:latin typeface="Snap ITC"/>
              </a:rPr>
              <a:t>Caracola.</a:t>
            </a:r>
          </a:p>
          <a:p>
            <a:pPr eaLnBrk="1" hangingPunct="1"/>
            <a:r>
              <a:rPr lang="es-ES" sz="1800" smtClean="0">
                <a:solidFill>
                  <a:schemeClr val="accent1"/>
                </a:solidFill>
                <a:latin typeface="Comic Sans MS" pitchFamily="66" charset="0"/>
              </a:rPr>
              <a:t>Precio/U: 3€.</a:t>
            </a:r>
          </a:p>
          <a:p>
            <a:pPr eaLnBrk="1" hangingPunct="1"/>
            <a:endParaRPr lang="es-ES" sz="1800" smtClean="0">
              <a:solidFill>
                <a:schemeClr val="accent1"/>
              </a:solidFill>
            </a:endParaRPr>
          </a:p>
        </p:txBody>
      </p:sp>
      <p:pic>
        <p:nvPicPr>
          <p:cNvPr id="17411" name="Picture 4" descr="Diadema reduc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3429000"/>
            <a:ext cx="3600450" cy="27019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400" b="1" smtClean="0">
                <a:solidFill>
                  <a:schemeClr val="accent1"/>
                </a:solidFill>
                <a:latin typeface="Comic Sans MS" pitchFamily="66" charset="0"/>
              </a:rPr>
              <a:t>Marcapáginas</a:t>
            </a:r>
          </a:p>
        </p:txBody>
      </p:sp>
      <p:sp>
        <p:nvSpPr>
          <p:cNvPr id="18434" name="6 Rectángulo"/>
          <p:cNvSpPr>
            <a:spLocks noChangeArrowheads="1"/>
          </p:cNvSpPr>
          <p:nvPr/>
        </p:nvSpPr>
        <p:spPr bwMode="auto">
          <a:xfrm>
            <a:off x="684213" y="1916113"/>
            <a:ext cx="8001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Nombre: Marcapáginas. 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Variedad: Marcapáginas de fieltro.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Descripción: Marcapáginas  decorados con la inicial del nombre.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Fabricación: Artesanal. S. Coop. Caracola.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Precio/Unidad: 4€.</a:t>
            </a:r>
          </a:p>
        </p:txBody>
      </p:sp>
      <p:pic>
        <p:nvPicPr>
          <p:cNvPr id="18435" name="Picture 5" descr="Marcapágin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429000"/>
            <a:ext cx="4248150" cy="26654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400" b="1" smtClean="0">
                <a:solidFill>
                  <a:schemeClr val="accent1"/>
                </a:solidFill>
                <a:latin typeface="Comic Sans MS" pitchFamily="66" charset="0"/>
              </a:rPr>
              <a:t>Productos Ibéricos</a:t>
            </a:r>
          </a:p>
        </p:txBody>
      </p:sp>
      <p:sp>
        <p:nvSpPr>
          <p:cNvPr id="19458" name="6 Rectángulo"/>
          <p:cNvSpPr>
            <a:spLocks noChangeArrowheads="1"/>
          </p:cNvSpPr>
          <p:nvPr/>
        </p:nvSpPr>
        <p:spPr bwMode="auto">
          <a:xfrm>
            <a:off x="571500" y="1643063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Nombre: Jamón ibérico de Bellota.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Variedad: Paleta de jamón ibérica de bellota.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Descripción: Jamón en lonchas envasado al vacío. 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Peso: 100g.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Fabricación: Guadiala. Grupo Acorex en Mérida.</a:t>
            </a:r>
            <a:endParaRPr lang="es-ES">
              <a:solidFill>
                <a:schemeClr val="accent1"/>
              </a:solidFill>
              <a:latin typeface="Snap ITC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Precio/Unidad: 5€.</a:t>
            </a:r>
          </a:p>
        </p:txBody>
      </p:sp>
      <p:pic>
        <p:nvPicPr>
          <p:cNvPr id="19459" name="Picture 4" descr="Jamón  reduc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05038"/>
            <a:ext cx="2800350" cy="373856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400" b="1" smtClean="0">
                <a:solidFill>
                  <a:schemeClr val="accent1"/>
                </a:solidFill>
                <a:latin typeface="Comic Sans MS" pitchFamily="66" charset="0"/>
              </a:rPr>
              <a:t>Productos Ibéricos</a:t>
            </a:r>
          </a:p>
        </p:txBody>
      </p:sp>
      <p:sp>
        <p:nvSpPr>
          <p:cNvPr id="20482" name="6 Rectángulo"/>
          <p:cNvSpPr>
            <a:spLocks noChangeArrowheads="1"/>
          </p:cNvSpPr>
          <p:nvPr/>
        </p:nvSpPr>
        <p:spPr bwMode="auto">
          <a:xfrm>
            <a:off x="571500" y="1643063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Nombre: Lomo ibérico de Bellota.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Variedad: Lomo ibérica de bellota.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Descripción: Lomo en lonchas envasado al vacío. 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Peso: 100g.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Fabricación: Guadiala. Grupo Acorex en Mérida.</a:t>
            </a:r>
            <a:endParaRPr lang="es-ES">
              <a:solidFill>
                <a:schemeClr val="accent1"/>
              </a:solidFill>
              <a:latin typeface="Snap ITC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Precio/Unidad: 5€.</a:t>
            </a:r>
          </a:p>
        </p:txBody>
      </p:sp>
      <p:pic>
        <p:nvPicPr>
          <p:cNvPr id="20484" name="Picture 4" descr="Lomo reduc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05038"/>
            <a:ext cx="2744788" cy="366553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400" b="1" smtClean="0">
                <a:solidFill>
                  <a:schemeClr val="accent1"/>
                </a:solidFill>
                <a:latin typeface="Comic Sans MS" pitchFamily="66" charset="0"/>
              </a:rPr>
              <a:t>Productos Ibéricos</a:t>
            </a:r>
          </a:p>
        </p:txBody>
      </p:sp>
      <p:sp>
        <p:nvSpPr>
          <p:cNvPr id="21506" name="6 Rectángulo"/>
          <p:cNvSpPr>
            <a:spLocks noChangeArrowheads="1"/>
          </p:cNvSpPr>
          <p:nvPr/>
        </p:nvSpPr>
        <p:spPr bwMode="auto">
          <a:xfrm>
            <a:off x="571500" y="1643063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Nombre: Chorizo ibérico Extra.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Variedad: Chorizo ibérico Extra.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Descripción: Chorizo en lonchas envasado al vacío. 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Peso: 100g.</a:t>
            </a: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Fabricación: Guadiala. Grupo Acorex en Mérida.</a:t>
            </a:r>
            <a:endParaRPr lang="es-ES">
              <a:solidFill>
                <a:schemeClr val="accent1"/>
              </a:solidFill>
              <a:latin typeface="Snap ITC"/>
            </a:endParaRPr>
          </a:p>
          <a:p>
            <a:r>
              <a:rPr lang="es-ES">
                <a:solidFill>
                  <a:schemeClr val="accent1"/>
                </a:solidFill>
                <a:latin typeface="Comic Sans MS" pitchFamily="66" charset="0"/>
              </a:rPr>
              <a:t>Precio/Unidad: 2€.</a:t>
            </a:r>
          </a:p>
        </p:txBody>
      </p:sp>
      <p:pic>
        <p:nvPicPr>
          <p:cNvPr id="21508" name="Picture 4" descr="Chorizo reduc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565400"/>
            <a:ext cx="2584450" cy="34496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MARINA CONDE</Template>
  <TotalTime>149</TotalTime>
  <Words>240</Words>
  <PresentationFormat>Presentación en pantalla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12</vt:i4>
      </vt:variant>
      <vt:variant>
        <vt:lpstr>Títulos de diapositiva</vt:lpstr>
      </vt:variant>
      <vt:variant>
        <vt:i4>11</vt:i4>
      </vt:variant>
    </vt:vector>
  </HeadingPairs>
  <TitlesOfParts>
    <vt:vector size="30" baseType="lpstr">
      <vt:lpstr>Arial</vt:lpstr>
      <vt:lpstr>Georgia</vt:lpstr>
      <vt:lpstr>Wingdings 2</vt:lpstr>
      <vt:lpstr>Wingdings</vt:lpstr>
      <vt:lpstr>Calibri</vt:lpstr>
      <vt:lpstr>Comic Sans MS</vt:lpstr>
      <vt:lpstr>Snap ITC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Diapositiva 1</vt:lpstr>
      <vt:lpstr>Pulseras</vt:lpstr>
      <vt:lpstr>Camisetas</vt:lpstr>
      <vt:lpstr>Caramelos de la Mártir</vt:lpstr>
      <vt:lpstr>Diademas </vt:lpstr>
      <vt:lpstr>Marcapáginas</vt:lpstr>
      <vt:lpstr>Productos Ibéricos</vt:lpstr>
      <vt:lpstr>Productos Ibéricos</vt:lpstr>
      <vt:lpstr>Productos Ibéricos</vt:lpstr>
      <vt:lpstr>Productos Ibéricos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SSR</cp:lastModifiedBy>
  <cp:revision>63</cp:revision>
  <dcterms:modified xsi:type="dcterms:W3CDTF">2012-03-09T14:52:10Z</dcterms:modified>
</cp:coreProperties>
</file>