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5A2970-6F0A-4159-B4FE-B541319E00B2}" type="datetimeFigureOut">
              <a:rPr lang="es-ES" smtClean="0"/>
              <a:pPr/>
              <a:t>25/01/2012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ADE94-B667-4C59-996B-965CA97170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715436" cy="6500858"/>
          </a:xfrm>
        </p:spPr>
        <p:txBody>
          <a:bodyPr/>
          <a:lstStyle/>
          <a:p>
            <a:pPr algn="ctr"/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                        </a:t>
            </a:r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grpSp>
        <p:nvGrpSpPr>
          <p:cNvPr id="31" name="30 Grupo"/>
          <p:cNvGrpSpPr/>
          <p:nvPr/>
        </p:nvGrpSpPr>
        <p:grpSpPr>
          <a:xfrm>
            <a:off x="214282" y="928670"/>
            <a:ext cx="8429684" cy="5929330"/>
            <a:chOff x="1000100" y="71414"/>
            <a:chExt cx="6572296" cy="6786586"/>
          </a:xfrm>
        </p:grpSpPr>
        <p:sp>
          <p:nvSpPr>
            <p:cNvPr id="5" name="4 Pergamino horizontal"/>
            <p:cNvSpPr/>
            <p:nvPr/>
          </p:nvSpPr>
          <p:spPr>
            <a:xfrm>
              <a:off x="1000100" y="1142984"/>
              <a:ext cx="1785950" cy="50006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>
                  <a:ln w="18415" cmpd="sng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Dep.Creativo</a:t>
              </a:r>
              <a:endParaRPr lang="es-ES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6" name="5 Pergamino horizontal"/>
            <p:cNvSpPr/>
            <p:nvPr/>
          </p:nvSpPr>
          <p:spPr>
            <a:xfrm>
              <a:off x="3571868" y="1142984"/>
              <a:ext cx="1785950" cy="50006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>
                  <a:ln w="18415" cmpd="sng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Dep.Cuentas</a:t>
              </a:r>
              <a:endParaRPr lang="es-ES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6 Pergamino horizontal"/>
            <p:cNvSpPr/>
            <p:nvPr/>
          </p:nvSpPr>
          <p:spPr>
            <a:xfrm>
              <a:off x="6072198" y="1142984"/>
              <a:ext cx="1500198" cy="50006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>
                  <a:ln w="18415" cmpd="sng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Dep.Medios</a:t>
              </a:r>
              <a:endParaRPr lang="es-ES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5" name="14 Pergamino horizontal"/>
            <p:cNvSpPr/>
            <p:nvPr/>
          </p:nvSpPr>
          <p:spPr>
            <a:xfrm>
              <a:off x="1500166" y="2285992"/>
              <a:ext cx="1500198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Alberto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6" name="15 Pergamino horizontal"/>
            <p:cNvSpPr/>
            <p:nvPr/>
          </p:nvSpPr>
          <p:spPr>
            <a:xfrm>
              <a:off x="1500166" y="2786058"/>
              <a:ext cx="1500198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Álvaro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7" name="16 Pergamino horizontal"/>
            <p:cNvSpPr/>
            <p:nvPr/>
          </p:nvSpPr>
          <p:spPr>
            <a:xfrm>
              <a:off x="1500166" y="3286124"/>
              <a:ext cx="1500198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Antonio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9" name="18 Pergamino horizontal"/>
            <p:cNvSpPr/>
            <p:nvPr/>
          </p:nvSpPr>
          <p:spPr>
            <a:xfrm>
              <a:off x="3643306" y="2071678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err="1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Nathan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4" name="23 Pergamino horizontal"/>
            <p:cNvSpPr/>
            <p:nvPr/>
          </p:nvSpPr>
          <p:spPr>
            <a:xfrm>
              <a:off x="3643306" y="3143248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Alicia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5" name="24 Pergamino horizontal"/>
            <p:cNvSpPr/>
            <p:nvPr/>
          </p:nvSpPr>
          <p:spPr>
            <a:xfrm>
              <a:off x="3643306" y="3643314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Amanda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6" name="25 Pergamino horizontal"/>
            <p:cNvSpPr/>
            <p:nvPr/>
          </p:nvSpPr>
          <p:spPr>
            <a:xfrm>
              <a:off x="3643306" y="2643182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Carolina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7" name="26 Pergamino horizontal"/>
            <p:cNvSpPr/>
            <p:nvPr/>
          </p:nvSpPr>
          <p:spPr>
            <a:xfrm>
              <a:off x="5929322" y="3571876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Jorge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8" name="27 Pergamino horizontal"/>
            <p:cNvSpPr/>
            <p:nvPr/>
          </p:nvSpPr>
          <p:spPr>
            <a:xfrm>
              <a:off x="5929322" y="3071810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Cristina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9" name="28 Pergamino horizontal"/>
            <p:cNvSpPr/>
            <p:nvPr/>
          </p:nvSpPr>
          <p:spPr>
            <a:xfrm>
              <a:off x="5929322" y="2571744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err="1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Maria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0" name="29 Pergamino horizontal"/>
            <p:cNvSpPr/>
            <p:nvPr/>
          </p:nvSpPr>
          <p:spPr>
            <a:xfrm>
              <a:off x="5929322" y="2071678"/>
              <a:ext cx="1428760" cy="642942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err="1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Julian</a:t>
              </a:r>
              <a:endParaRPr lang="es-ES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2" name="31 Pergamino horizontal"/>
            <p:cNvSpPr/>
            <p:nvPr/>
          </p:nvSpPr>
          <p:spPr>
            <a:xfrm>
              <a:off x="3643306" y="4714884"/>
              <a:ext cx="2000264" cy="785818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n w="18415" cmpd="sng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lumMod val="9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Producción</a:t>
              </a:r>
            </a:p>
          </p:txBody>
        </p:sp>
        <p:sp>
          <p:nvSpPr>
            <p:cNvPr id="42" name="41 Pergamino horizontal"/>
            <p:cNvSpPr/>
            <p:nvPr/>
          </p:nvSpPr>
          <p:spPr>
            <a:xfrm>
              <a:off x="3786182" y="6072206"/>
              <a:ext cx="1571636" cy="785794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Camisetas</a:t>
              </a:r>
            </a:p>
          </p:txBody>
        </p:sp>
        <p:sp>
          <p:nvSpPr>
            <p:cNvPr id="36" name="35 Pergamino horizontal"/>
            <p:cNvSpPr/>
            <p:nvPr/>
          </p:nvSpPr>
          <p:spPr>
            <a:xfrm>
              <a:off x="1500166" y="500042"/>
              <a:ext cx="1785950" cy="500066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 smtClean="0"/>
                <a:t>Secret: Alicia                                     </a:t>
              </a:r>
              <a:endParaRPr lang="es-ES" dirty="0"/>
            </a:p>
          </p:txBody>
        </p:sp>
        <p:sp>
          <p:nvSpPr>
            <p:cNvPr id="38" name="37 Pergamino horizontal"/>
            <p:cNvSpPr/>
            <p:nvPr/>
          </p:nvSpPr>
          <p:spPr>
            <a:xfrm>
              <a:off x="5786446" y="500042"/>
              <a:ext cx="1785950" cy="500066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/>
                <a:t>Tesor:Nathan</a:t>
              </a:r>
              <a:r>
                <a:rPr lang="es-ES" dirty="0" smtClean="0"/>
                <a:t>                                   </a:t>
              </a:r>
              <a:endParaRPr lang="es-ES" dirty="0"/>
            </a:p>
          </p:txBody>
        </p:sp>
        <p:sp>
          <p:nvSpPr>
            <p:cNvPr id="40" name="39 Pergamino horizontal"/>
            <p:cNvSpPr/>
            <p:nvPr/>
          </p:nvSpPr>
          <p:spPr>
            <a:xfrm>
              <a:off x="3643306" y="71414"/>
              <a:ext cx="1785950" cy="500066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dirty="0" err="1" smtClean="0"/>
                <a:t>Pres:Carolina</a:t>
              </a:r>
              <a:r>
                <a:rPr lang="es-ES" dirty="0" smtClean="0"/>
                <a:t>                                     </a:t>
              </a:r>
              <a:endParaRPr lang="es-ES" dirty="0"/>
            </a:p>
          </p:txBody>
        </p:sp>
        <p:sp>
          <p:nvSpPr>
            <p:cNvPr id="84" name="83 Flecha abajo"/>
            <p:cNvSpPr/>
            <p:nvPr/>
          </p:nvSpPr>
          <p:spPr>
            <a:xfrm>
              <a:off x="2143108" y="1785926"/>
              <a:ext cx="285752" cy="42862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5" name="84 Flecha abajo"/>
            <p:cNvSpPr/>
            <p:nvPr/>
          </p:nvSpPr>
          <p:spPr>
            <a:xfrm>
              <a:off x="4286248" y="1643050"/>
              <a:ext cx="285752" cy="42862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6" name="85 Flecha abajo"/>
            <p:cNvSpPr/>
            <p:nvPr/>
          </p:nvSpPr>
          <p:spPr>
            <a:xfrm>
              <a:off x="6572264" y="1643050"/>
              <a:ext cx="285752" cy="42862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90" name="89 Flecha izquierda y arriba"/>
            <p:cNvSpPr/>
            <p:nvPr/>
          </p:nvSpPr>
          <p:spPr>
            <a:xfrm>
              <a:off x="6072198" y="4572008"/>
              <a:ext cx="1071570" cy="785818"/>
            </a:xfrm>
            <a:prstGeom prst="leftUpArrow">
              <a:avLst>
                <a:gd name="adj1" fmla="val 17789"/>
                <a:gd name="adj2" fmla="val 2500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Flecha izquierda y arriba"/>
            <p:cNvSpPr/>
            <p:nvPr/>
          </p:nvSpPr>
          <p:spPr>
            <a:xfrm rot="5400000">
              <a:off x="2464579" y="4393413"/>
              <a:ext cx="785818" cy="1143008"/>
            </a:xfrm>
            <a:prstGeom prst="leftUpArrow">
              <a:avLst>
                <a:gd name="adj1" fmla="val 17789"/>
                <a:gd name="adj2" fmla="val 25000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5" name="94 Flecha izquierda, derecha y arriba"/>
            <p:cNvSpPr/>
            <p:nvPr/>
          </p:nvSpPr>
          <p:spPr>
            <a:xfrm rot="10800000">
              <a:off x="3643306" y="5572140"/>
              <a:ext cx="2000264" cy="357190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32 Rectángulo"/>
          <p:cNvSpPr/>
          <p:nvPr/>
        </p:nvSpPr>
        <p:spPr>
          <a:xfrm>
            <a:off x="2643174" y="0"/>
            <a:ext cx="4455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LS-TUNNING</a:t>
            </a:r>
            <a:endParaRPr lang="es-ES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715436" cy="6500858"/>
          </a:xfrm>
        </p:spPr>
        <p:txBody>
          <a:bodyPr/>
          <a:lstStyle/>
          <a:p>
            <a:pPr algn="ctr"/>
            <a:r>
              <a:rPr lang="es-ES" dirty="0" smtClean="0"/>
              <a:t> </a:t>
            </a:r>
          </a:p>
          <a:p>
            <a:pPr algn="l"/>
            <a:r>
              <a:rPr lang="es-ES" dirty="0" smtClean="0"/>
              <a:t>                        </a:t>
            </a:r>
          </a:p>
          <a:p>
            <a:pPr algn="l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Pergamino horizontal"/>
          <p:cNvSpPr/>
          <p:nvPr/>
        </p:nvSpPr>
        <p:spPr>
          <a:xfrm>
            <a:off x="285720" y="1142984"/>
            <a:ext cx="2000264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Dep.Marketing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Pergamino horizontal"/>
          <p:cNvSpPr/>
          <p:nvPr/>
        </p:nvSpPr>
        <p:spPr>
          <a:xfrm>
            <a:off x="2714612" y="1142984"/>
            <a:ext cx="1785950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Dep.Creativo</a:t>
            </a:r>
            <a:endParaRPr lang="es-ES" dirty="0" smtClean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Pergamino horizontal"/>
          <p:cNvSpPr/>
          <p:nvPr/>
        </p:nvSpPr>
        <p:spPr>
          <a:xfrm>
            <a:off x="5000628" y="1142984"/>
            <a:ext cx="1785950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Dep.Cuentas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Pergamino horizontal"/>
          <p:cNvSpPr/>
          <p:nvPr/>
        </p:nvSpPr>
        <p:spPr>
          <a:xfrm>
            <a:off x="7358082" y="1142984"/>
            <a:ext cx="1500198" cy="5000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Dep.Medios</a:t>
            </a:r>
            <a:endParaRPr lang="es-ES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8 Pergamino horizontal"/>
          <p:cNvSpPr/>
          <p:nvPr/>
        </p:nvSpPr>
        <p:spPr>
          <a:xfrm>
            <a:off x="428596" y="2285992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Cristina-V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Pergamino horizontal"/>
          <p:cNvSpPr/>
          <p:nvPr/>
        </p:nvSpPr>
        <p:spPr>
          <a:xfrm>
            <a:off x="428596" y="2786058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Cristina-T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Pergamino horizontal"/>
          <p:cNvSpPr/>
          <p:nvPr/>
        </p:nvSpPr>
        <p:spPr>
          <a:xfrm>
            <a:off x="428596" y="3286124"/>
            <a:ext cx="1571636" cy="57150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Iván-J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Pergamino horizontal"/>
          <p:cNvSpPr/>
          <p:nvPr/>
        </p:nvSpPr>
        <p:spPr>
          <a:xfrm>
            <a:off x="428596" y="3714752"/>
            <a:ext cx="1571636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Isabel-T</a:t>
            </a:r>
          </a:p>
        </p:txBody>
      </p:sp>
      <p:sp>
        <p:nvSpPr>
          <p:cNvPr id="15" name="14 Pergamino horizontal"/>
          <p:cNvSpPr/>
          <p:nvPr/>
        </p:nvSpPr>
        <p:spPr>
          <a:xfrm>
            <a:off x="2928926" y="2285992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Carolina-V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Pergamino horizontal"/>
          <p:cNvSpPr/>
          <p:nvPr/>
        </p:nvSpPr>
        <p:spPr>
          <a:xfrm>
            <a:off x="2928926" y="2786058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Valentín-V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Pergamino horizontal"/>
          <p:cNvSpPr/>
          <p:nvPr/>
        </p:nvSpPr>
        <p:spPr>
          <a:xfrm>
            <a:off x="2928926" y="3286124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Alex-T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Pergamino horizontal"/>
          <p:cNvSpPr/>
          <p:nvPr/>
        </p:nvSpPr>
        <p:spPr>
          <a:xfrm>
            <a:off x="2928926" y="3786190"/>
            <a:ext cx="1500198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Ángel-T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Pergamino horizontal"/>
          <p:cNvSpPr/>
          <p:nvPr/>
        </p:nvSpPr>
        <p:spPr>
          <a:xfrm>
            <a:off x="5072066" y="2285992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Jorge-J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Pergamino horizontal"/>
          <p:cNvSpPr/>
          <p:nvPr/>
        </p:nvSpPr>
        <p:spPr>
          <a:xfrm>
            <a:off x="5072066" y="328612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Javier-V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Pergamino horizontal"/>
          <p:cNvSpPr/>
          <p:nvPr/>
        </p:nvSpPr>
        <p:spPr>
          <a:xfrm>
            <a:off x="5072066" y="378619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David-V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Pergamino horizontal"/>
          <p:cNvSpPr/>
          <p:nvPr/>
        </p:nvSpPr>
        <p:spPr>
          <a:xfrm>
            <a:off x="5072066" y="2786058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Edward-J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Pergamino horizontal"/>
          <p:cNvSpPr/>
          <p:nvPr/>
        </p:nvSpPr>
        <p:spPr>
          <a:xfrm>
            <a:off x="7358082" y="378619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Mario-J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Pergamino horizontal"/>
          <p:cNvSpPr/>
          <p:nvPr/>
        </p:nvSpPr>
        <p:spPr>
          <a:xfrm>
            <a:off x="7358082" y="328612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María-J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Pergamino horizontal"/>
          <p:cNvSpPr/>
          <p:nvPr/>
        </p:nvSpPr>
        <p:spPr>
          <a:xfrm>
            <a:off x="7358082" y="2714620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Marta-T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Pergamino horizontal"/>
          <p:cNvSpPr/>
          <p:nvPr/>
        </p:nvSpPr>
        <p:spPr>
          <a:xfrm>
            <a:off x="7358082" y="2214554"/>
            <a:ext cx="1428760" cy="64294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Ana-T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31 Pergamino horizontal"/>
          <p:cNvSpPr/>
          <p:nvPr/>
        </p:nvSpPr>
        <p:spPr>
          <a:xfrm>
            <a:off x="3643306" y="4786322"/>
            <a:ext cx="2000264" cy="7858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Dep</a:t>
            </a:r>
            <a:r>
              <a:rPr lang="es-ES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Producción</a:t>
            </a:r>
          </a:p>
        </p:txBody>
      </p:sp>
      <p:sp>
        <p:nvSpPr>
          <p:cNvPr id="35" name="34 Pergamino horizontal"/>
          <p:cNvSpPr/>
          <p:nvPr/>
        </p:nvSpPr>
        <p:spPr>
          <a:xfrm>
            <a:off x="6072198" y="5500702"/>
            <a:ext cx="1500198" cy="85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Tatuajes (T)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41 Pergamino horizontal"/>
          <p:cNvSpPr/>
          <p:nvPr/>
        </p:nvSpPr>
        <p:spPr>
          <a:xfrm>
            <a:off x="3929058" y="6072206"/>
            <a:ext cx="1285884" cy="78579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Velas</a:t>
            </a:r>
          </a:p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(V)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45 Pergamino horizontal"/>
          <p:cNvSpPr/>
          <p:nvPr/>
        </p:nvSpPr>
        <p:spPr>
          <a:xfrm>
            <a:off x="1643042" y="5572140"/>
            <a:ext cx="1500198" cy="85723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Jabones (J)</a:t>
            </a:r>
            <a:endParaRPr lang="es-ES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35 Pergamino horizontal"/>
          <p:cNvSpPr/>
          <p:nvPr/>
        </p:nvSpPr>
        <p:spPr>
          <a:xfrm>
            <a:off x="1500166" y="500042"/>
            <a:ext cx="1785950" cy="50006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Secret: Mario                                     </a:t>
            </a:r>
            <a:endParaRPr lang="es-ES" dirty="0"/>
          </a:p>
        </p:txBody>
      </p:sp>
      <p:sp>
        <p:nvSpPr>
          <p:cNvPr id="38" name="37 Pergamino horizontal"/>
          <p:cNvSpPr/>
          <p:nvPr/>
        </p:nvSpPr>
        <p:spPr>
          <a:xfrm>
            <a:off x="5786446" y="500042"/>
            <a:ext cx="1785950" cy="50006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Tesor:Cristina                                     </a:t>
            </a:r>
            <a:endParaRPr lang="es-ES" dirty="0"/>
          </a:p>
        </p:txBody>
      </p:sp>
      <p:sp>
        <p:nvSpPr>
          <p:cNvPr id="40" name="39 Pergamino horizontal"/>
          <p:cNvSpPr/>
          <p:nvPr/>
        </p:nvSpPr>
        <p:spPr>
          <a:xfrm>
            <a:off x="3643306" y="71414"/>
            <a:ext cx="1785950" cy="50006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Pres: María                                     </a:t>
            </a:r>
            <a:endParaRPr lang="es-ES" dirty="0"/>
          </a:p>
        </p:txBody>
      </p:sp>
      <p:sp>
        <p:nvSpPr>
          <p:cNvPr id="78" name="77 Flecha abajo"/>
          <p:cNvSpPr/>
          <p:nvPr/>
        </p:nvSpPr>
        <p:spPr>
          <a:xfrm>
            <a:off x="1142976" y="1785926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4" name="83 Flecha abajo"/>
          <p:cNvSpPr/>
          <p:nvPr/>
        </p:nvSpPr>
        <p:spPr>
          <a:xfrm>
            <a:off x="3500430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84 Flecha abajo"/>
          <p:cNvSpPr/>
          <p:nvPr/>
        </p:nvSpPr>
        <p:spPr>
          <a:xfrm>
            <a:off x="5643570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85 Flecha abajo"/>
          <p:cNvSpPr/>
          <p:nvPr/>
        </p:nvSpPr>
        <p:spPr>
          <a:xfrm>
            <a:off x="8001024" y="1714488"/>
            <a:ext cx="285752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9" name="88 Flecha izquierda y arriba"/>
          <p:cNvSpPr/>
          <p:nvPr/>
        </p:nvSpPr>
        <p:spPr>
          <a:xfrm>
            <a:off x="5857884" y="4572008"/>
            <a:ext cx="2214578" cy="714380"/>
          </a:xfrm>
          <a:prstGeom prst="leftUpArrow">
            <a:avLst>
              <a:gd name="adj1" fmla="val 9977"/>
              <a:gd name="adj2" fmla="val 14484"/>
              <a:gd name="adj3" fmla="val 17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Flecha izquierda y arriba"/>
          <p:cNvSpPr/>
          <p:nvPr/>
        </p:nvSpPr>
        <p:spPr>
          <a:xfrm>
            <a:off x="5857884" y="4500570"/>
            <a:ext cx="357190" cy="428628"/>
          </a:xfrm>
          <a:prstGeom prst="leftUpArrow">
            <a:avLst>
              <a:gd name="adj1" fmla="val 1778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Flecha izquierda y arriba"/>
          <p:cNvSpPr/>
          <p:nvPr/>
        </p:nvSpPr>
        <p:spPr>
          <a:xfrm rot="5400000">
            <a:off x="3018223" y="4554149"/>
            <a:ext cx="500066" cy="392908"/>
          </a:xfrm>
          <a:prstGeom prst="leftUpArrow">
            <a:avLst>
              <a:gd name="adj1" fmla="val 1778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Flecha izquierda y arriba"/>
          <p:cNvSpPr/>
          <p:nvPr/>
        </p:nvSpPr>
        <p:spPr>
          <a:xfrm rot="5400000">
            <a:off x="1875214" y="3911207"/>
            <a:ext cx="750099" cy="2071702"/>
          </a:xfrm>
          <a:prstGeom prst="leftUpArrow">
            <a:avLst>
              <a:gd name="adj1" fmla="val 9977"/>
              <a:gd name="adj2" fmla="val 14484"/>
              <a:gd name="adj3" fmla="val 17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Flecha izquierda, derecha y arriba"/>
          <p:cNvSpPr/>
          <p:nvPr/>
        </p:nvSpPr>
        <p:spPr>
          <a:xfrm rot="10800000">
            <a:off x="3357554" y="5643578"/>
            <a:ext cx="2500330" cy="35719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69</Words>
  <Application>Microsoft Office PowerPoint</Application>
  <PresentationFormat>Presentación en pantalla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Técnico</vt:lpstr>
      <vt:lpstr>Diapositiva 1</vt:lpstr>
      <vt:lpstr>Diapositiva 2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 uE10</dc:creator>
  <cp:lastModifiedBy>WIN uE10</cp:lastModifiedBy>
  <cp:revision>12</cp:revision>
  <dcterms:created xsi:type="dcterms:W3CDTF">2010-11-17T12:37:03Z</dcterms:created>
  <dcterms:modified xsi:type="dcterms:W3CDTF">2012-01-25T10:01:46Z</dcterms:modified>
</cp:coreProperties>
</file>