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1" r:id="rId5"/>
    <p:sldId id="263" r:id="rId6"/>
    <p:sldId id="264" r:id="rId7"/>
    <p:sldId id="262" r:id="rId8"/>
  </p:sldIdLst>
  <p:sldSz cx="9144000" cy="6858000" type="screen4x3"/>
  <p:notesSz cx="6858000" cy="9144000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ren diapositi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u-ES" smtClean="0"/>
              <a:t>Egin klik maisuaren azpititulu-estiloa editatzeko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E7D0-5BF1-4EA3-9CC2-004041C44D8E}" type="datetimeFigureOut">
              <a:rPr lang="eu-ES" smtClean="0"/>
              <a:t>2011/12/01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E04-0A1F-4CF9-B852-261DCF189508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19786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E7D0-5BF1-4EA3-9CC2-004041C44D8E}" type="datetimeFigureOut">
              <a:rPr lang="eu-ES" smtClean="0"/>
              <a:t>2011/12/01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E04-0A1F-4CF9-B852-261DCF189508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96833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buru bertikala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E7D0-5BF1-4EA3-9CC2-004041C44D8E}" type="datetimeFigureOut">
              <a:rPr lang="eu-ES" smtClean="0"/>
              <a:t>2011/12/01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E04-0A1F-4CF9-B852-261DCF189508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07722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E7D0-5BF1-4EA3-9CC2-004041C44D8E}" type="datetimeFigureOut">
              <a:rPr lang="eu-ES" smtClean="0"/>
              <a:t>2011/12/01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E04-0A1F-4CF9-B852-261DCF189508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28779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E7D0-5BF1-4EA3-9CC2-004041C44D8E}" type="datetimeFigureOut">
              <a:rPr lang="eu-ES" smtClean="0"/>
              <a:t>2011/12/01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E04-0A1F-4CF9-B852-261DCF189508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2887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E7D0-5BF1-4EA3-9CC2-004041C44D8E}" type="datetimeFigureOut">
              <a:rPr lang="eu-ES" smtClean="0"/>
              <a:t>2011/12/01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E04-0A1F-4CF9-B852-261DCF189508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7410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E7D0-5BF1-4EA3-9CC2-004041C44D8E}" type="datetimeFigureOut">
              <a:rPr lang="eu-ES" smtClean="0"/>
              <a:t>2011/12/01</a:t>
            </a:fld>
            <a:endParaRPr lang="eu-ES"/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E04-0A1F-4CF9-B852-261DCF189508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77264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E7D0-5BF1-4EA3-9CC2-004041C44D8E}" type="datetimeFigureOut">
              <a:rPr lang="eu-ES" smtClean="0"/>
              <a:t>2011/12/01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E04-0A1F-4CF9-B852-261DCF189508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87617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E7D0-5BF1-4EA3-9CC2-004041C44D8E}" type="datetimeFigureOut">
              <a:rPr lang="eu-ES" smtClean="0"/>
              <a:t>2011/12/01</a:t>
            </a:fld>
            <a:endParaRPr lang="eu-ES"/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E04-0A1F-4CF9-B852-261DCF189508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561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E7D0-5BF1-4EA3-9CC2-004041C44D8E}" type="datetimeFigureOut">
              <a:rPr lang="eu-ES" smtClean="0"/>
              <a:t>2011/12/01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E04-0A1F-4CF9-B852-261DCF189508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78712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u-ES" smtClean="0"/>
              <a:t>Egin klik ikonoan, irudia eransteko</a:t>
            </a:r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E7D0-5BF1-4EA3-9CC2-004041C44D8E}" type="datetimeFigureOut">
              <a:rPr lang="eu-ES" smtClean="0"/>
              <a:t>2011/12/01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E04-0A1F-4CF9-B852-261DCF189508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59890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3E7D0-5BF1-4EA3-9CC2-004041C44D8E}" type="datetimeFigureOut">
              <a:rPr lang="eu-ES" smtClean="0"/>
              <a:t>2011/12/01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78E04-0A1F-4CF9-B852-261DCF189508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87803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ekitalde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Attachments\ekitalde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23136" r="5681" b="38432"/>
          <a:stretch/>
        </p:blipFill>
        <p:spPr bwMode="auto">
          <a:xfrm>
            <a:off x="48019" y="836712"/>
            <a:ext cx="898847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stuKoadroa 3"/>
          <p:cNvSpPr txBox="1"/>
          <p:nvPr/>
        </p:nvSpPr>
        <p:spPr>
          <a:xfrm>
            <a:off x="6431499" y="4365104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Aritz Alba</a:t>
            </a:r>
          </a:p>
          <a:p>
            <a:r>
              <a:rPr lang="eu-ES" dirty="0" smtClean="0"/>
              <a:t>Urtzi </a:t>
            </a:r>
            <a:r>
              <a:rPr lang="eu-ES" dirty="0" err="1" smtClean="0"/>
              <a:t>Penilla</a:t>
            </a:r>
            <a:endParaRPr lang="eu-ES" dirty="0" smtClean="0"/>
          </a:p>
          <a:p>
            <a:r>
              <a:rPr lang="eu-ES" dirty="0" smtClean="0"/>
              <a:t>David </a:t>
            </a:r>
            <a:r>
              <a:rPr lang="eu-ES" dirty="0" err="1" smtClean="0"/>
              <a:t>Rodeiro</a:t>
            </a:r>
            <a:endParaRPr lang="eu-ES" dirty="0" smtClean="0"/>
          </a:p>
          <a:p>
            <a:r>
              <a:rPr lang="eu-ES" dirty="0" smtClean="0"/>
              <a:t>Unai Madariaga</a:t>
            </a:r>
          </a:p>
          <a:p>
            <a:r>
              <a:rPr lang="eu-ES" dirty="0" smtClean="0"/>
              <a:t>Egoitz </a:t>
            </a:r>
            <a:r>
              <a:rPr lang="eu-ES" dirty="0" err="1" smtClean="0"/>
              <a:t>Linaje</a:t>
            </a:r>
            <a:endParaRPr lang="eu-ES" dirty="0" smtClean="0"/>
          </a:p>
        </p:txBody>
      </p:sp>
      <p:sp>
        <p:nvSpPr>
          <p:cNvPr id="5" name="Laukizuzena 4"/>
          <p:cNvSpPr/>
          <p:nvPr/>
        </p:nvSpPr>
        <p:spPr>
          <a:xfrm>
            <a:off x="4805760" y="6211669"/>
            <a:ext cx="4361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u-E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ekitaldea@gmail.com</a:t>
            </a:r>
            <a:endParaRPr lang="eu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74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aukizuzena 4"/>
          <p:cNvSpPr/>
          <p:nvPr/>
        </p:nvSpPr>
        <p:spPr>
          <a:xfrm>
            <a:off x="4805760" y="6211669"/>
            <a:ext cx="4361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u-E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ekitaldea@gmail.com</a:t>
            </a:r>
            <a:endParaRPr lang="eu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itulua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u-ES" dirty="0" smtClean="0"/>
              <a:t>Nortzuk gara?</a:t>
            </a:r>
            <a:endParaRPr lang="eu-ES" dirty="0"/>
          </a:p>
        </p:txBody>
      </p:sp>
      <p:sp>
        <p:nvSpPr>
          <p:cNvPr id="2" name="TestuKoadroa 1"/>
          <p:cNvSpPr txBox="1"/>
          <p:nvPr/>
        </p:nvSpPr>
        <p:spPr>
          <a:xfrm>
            <a:off x="1403648" y="1556792"/>
            <a:ext cx="75608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200" b="1" dirty="0" smtClean="0">
                <a:latin typeface="Lucida Calligraphy" pitchFamily="66" charset="0"/>
              </a:rPr>
              <a:t>Guk ibar </a:t>
            </a:r>
            <a:r>
              <a:rPr lang="eu-ES" sz="2200" b="1" dirty="0" err="1" smtClean="0">
                <a:latin typeface="Lucida Calligraphy" pitchFamily="66" charset="0"/>
              </a:rPr>
              <a:t>ezkerrako</a:t>
            </a:r>
            <a:r>
              <a:rPr lang="eu-ES" sz="2200" b="1" dirty="0" smtClean="0">
                <a:latin typeface="Lucida Calligraphy" pitchFamily="66" charset="0"/>
              </a:rPr>
              <a:t> bost ikasle gara eta guk ekitaldiak antolatzen eta prestatzen ditugu. Guk materiala eta teknikari espezializatuak ditugu. Eta Bezeroaren poztasuna da gure helburua.</a:t>
            </a:r>
          </a:p>
          <a:p>
            <a:endParaRPr lang="eu-ES" sz="2200" b="1" dirty="0">
              <a:latin typeface="Lucida Calligraphy" pitchFamily="66" charset="0"/>
            </a:endParaRPr>
          </a:p>
          <a:p>
            <a:r>
              <a:rPr lang="eu-ES" sz="2200" b="1" dirty="0" smtClean="0">
                <a:latin typeface="Lucida Calligraphy" pitchFamily="66" charset="0"/>
              </a:rPr>
              <a:t>Guk ekitaldi bakoitzera egokitzen gara bezeroaren eskaeretara</a:t>
            </a:r>
            <a:r>
              <a:rPr lang="eu-ES" sz="2200" b="1" dirty="0">
                <a:latin typeface="Lucida Calligraphy" pitchFamily="66" charset="0"/>
              </a:rPr>
              <a:t> </a:t>
            </a:r>
            <a:r>
              <a:rPr lang="eu-ES" sz="2200" b="1" dirty="0" smtClean="0">
                <a:latin typeface="Lucida Calligraphy" pitchFamily="66" charset="0"/>
              </a:rPr>
              <a:t>. Enpresan </a:t>
            </a:r>
            <a:r>
              <a:rPr lang="eu-ES" sz="2200" b="1" dirty="0" err="1" smtClean="0">
                <a:latin typeface="Lucida Calligraphy" pitchFamily="66" charset="0"/>
              </a:rPr>
              <a:t>Dj</a:t>
            </a:r>
            <a:r>
              <a:rPr lang="eu-ES" sz="2200" b="1" dirty="0" smtClean="0">
                <a:latin typeface="Lucida Calligraphy" pitchFamily="66" charset="0"/>
              </a:rPr>
              <a:t> propioa dugu eta edozein produktu era erraz batean lor dezakegu.</a:t>
            </a:r>
          </a:p>
          <a:p>
            <a:endParaRPr lang="eu-ES" sz="2200" b="1" dirty="0">
              <a:latin typeface="Lucida Calligraphy" pitchFamily="66" charset="0"/>
            </a:endParaRPr>
          </a:p>
          <a:p>
            <a:r>
              <a:rPr lang="eu-ES" sz="2200" b="1" dirty="0" smtClean="0">
                <a:latin typeface="Lucida Calligraphy" pitchFamily="66" charset="0"/>
              </a:rPr>
              <a:t>Gure kalitatea gure esperientzian  oinarrituta dago.</a:t>
            </a:r>
            <a:endParaRPr lang="eu-ES" dirty="0" smtClean="0">
              <a:latin typeface="Baskerville Old Face" pitchFamily="18" charset="0"/>
            </a:endParaRPr>
          </a:p>
          <a:p>
            <a:pPr algn="ctr"/>
            <a:endParaRPr lang="eu-ES" dirty="0">
              <a:latin typeface="Baskerville Old Face" pitchFamily="18" charset="0"/>
            </a:endParaRPr>
          </a:p>
        </p:txBody>
      </p:sp>
      <p:pic>
        <p:nvPicPr>
          <p:cNvPr id="4" name="Irudi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3" b="41422"/>
          <a:stretch/>
        </p:blipFill>
        <p:spPr>
          <a:xfrm rot="16200000">
            <a:off x="-2698808" y="2686235"/>
            <a:ext cx="6500664" cy="11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u-ES" dirty="0" smtClean="0"/>
              <a:t>Gure zerbitzuak</a:t>
            </a:r>
            <a:endParaRPr lang="eu-ES" dirty="0"/>
          </a:p>
        </p:txBody>
      </p:sp>
      <p:sp>
        <p:nvSpPr>
          <p:cNvPr id="4" name="Edukiaren leku-marka 4"/>
          <p:cNvSpPr>
            <a:spLocks noGrp="1"/>
          </p:cNvSpPr>
          <p:nvPr>
            <p:ph idx="1"/>
          </p:nvPr>
        </p:nvSpPr>
        <p:spPr>
          <a:xfrm>
            <a:off x="0" y="1340768"/>
            <a:ext cx="8892480" cy="551723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u-ES" sz="5400" dirty="0" smtClean="0">
                <a:latin typeface="Brush Script MT" pitchFamily="66" charset="0"/>
              </a:rPr>
              <a:t>   </a:t>
            </a:r>
            <a:r>
              <a:rPr lang="eu-ES" sz="5400" dirty="0" err="1" smtClean="0">
                <a:latin typeface="Brush Script MT" pitchFamily="66" charset="0"/>
              </a:rPr>
              <a:t>Eskontzak</a:t>
            </a:r>
            <a:r>
              <a:rPr lang="eu-ES" sz="5400" dirty="0" smtClean="0">
                <a:latin typeface="Brush Script MT" pitchFamily="66" charset="0"/>
              </a:rPr>
              <a:t> </a:t>
            </a:r>
          </a:p>
          <a:p>
            <a:pPr marL="0" indent="0" algn="r">
              <a:buFont typeface="Arial" charset="0"/>
              <a:buNone/>
            </a:pPr>
            <a:r>
              <a:rPr lang="eu-ES" sz="5400" dirty="0" smtClean="0">
                <a:latin typeface="Brush Script MT" pitchFamily="66" charset="0"/>
              </a:rPr>
              <a:t>Karpak girotzea</a:t>
            </a:r>
          </a:p>
          <a:p>
            <a:pPr marL="0" indent="0" algn="r">
              <a:buFont typeface="Arial" charset="0"/>
              <a:buNone/>
            </a:pPr>
            <a:endParaRPr lang="eu-ES" sz="5400" dirty="0" smtClean="0">
              <a:latin typeface="Brush Script MT" pitchFamily="66" charset="0"/>
            </a:endParaRPr>
          </a:p>
          <a:p>
            <a:pPr marL="0" indent="0">
              <a:buFont typeface="Arial" charset="0"/>
              <a:buNone/>
            </a:pPr>
            <a:r>
              <a:rPr lang="eu-ES" sz="5400" dirty="0" smtClean="0">
                <a:latin typeface="Brush Script MT" pitchFamily="66" charset="0"/>
              </a:rPr>
              <a:t>      Urtebetetzeak </a:t>
            </a:r>
          </a:p>
          <a:p>
            <a:pPr marL="0" indent="0" algn="r">
              <a:buFont typeface="Arial" charset="0"/>
              <a:buNone/>
            </a:pPr>
            <a:endParaRPr lang="eu-ES" sz="5400" dirty="0" smtClean="0">
              <a:latin typeface="Brush Script MT" pitchFamily="66" charset="0"/>
            </a:endParaRPr>
          </a:p>
          <a:p>
            <a:pPr marL="0" indent="0" algn="r">
              <a:buFont typeface="Arial" charset="0"/>
              <a:buNone/>
            </a:pPr>
            <a:endParaRPr lang="eu-ES" sz="5400" dirty="0" smtClean="0">
              <a:latin typeface="Brush Script MT" pitchFamily="66" charset="0"/>
            </a:endParaRPr>
          </a:p>
        </p:txBody>
      </p:sp>
      <p:pic>
        <p:nvPicPr>
          <p:cNvPr id="5" name="Irudi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23796"/>
            <a:ext cx="2520280" cy="168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rudi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7847"/>
            <a:ext cx="4035626" cy="215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rudi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70" y="3212976"/>
            <a:ext cx="3896718" cy="204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aukizuzena 4"/>
          <p:cNvSpPr/>
          <p:nvPr/>
        </p:nvSpPr>
        <p:spPr>
          <a:xfrm>
            <a:off x="4805760" y="6211669"/>
            <a:ext cx="4361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u-E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ekitaldea@gmail.com</a:t>
            </a:r>
            <a:endParaRPr lang="eu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65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dukiaren leku-marka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6669087"/>
          </a:xfrm>
        </p:spPr>
        <p:txBody>
          <a:bodyPr/>
          <a:lstStyle/>
          <a:p>
            <a:pPr marL="0" indent="0" algn="r">
              <a:buFont typeface="Arial" charset="0"/>
              <a:buNone/>
            </a:pPr>
            <a:r>
              <a:rPr lang="eu-ES" sz="5400" dirty="0" smtClean="0">
                <a:latin typeface="Brush Script MT" pitchFamily="66" charset="0"/>
              </a:rPr>
              <a:t>Txikientzako parkeak</a:t>
            </a:r>
          </a:p>
          <a:p>
            <a:pPr marL="0" indent="0">
              <a:buFont typeface="Arial" charset="0"/>
              <a:buNone/>
            </a:pPr>
            <a:r>
              <a:rPr lang="eu-ES" sz="5400" dirty="0" smtClean="0">
                <a:latin typeface="Brush Script MT" pitchFamily="66" charset="0"/>
              </a:rPr>
              <a:t> Jaunartzeak </a:t>
            </a:r>
          </a:p>
          <a:p>
            <a:pPr marL="0" indent="0" algn="r">
              <a:buFont typeface="Arial" charset="0"/>
              <a:buNone/>
            </a:pPr>
            <a:endParaRPr lang="eu-ES" sz="5400" dirty="0" smtClean="0">
              <a:latin typeface="Brush Script MT" pitchFamily="66" charset="0"/>
            </a:endParaRPr>
          </a:p>
          <a:p>
            <a:pPr marL="0" indent="0" algn="r">
              <a:buFont typeface="Arial" charset="0"/>
              <a:buNone/>
            </a:pPr>
            <a:r>
              <a:rPr lang="eu-ES" sz="5400" dirty="0" smtClean="0">
                <a:latin typeface="Brush Script MT" pitchFamily="66" charset="0"/>
              </a:rPr>
              <a:t>Konbentzioak</a:t>
            </a:r>
            <a:r>
              <a:rPr lang="eu-ES" dirty="0" smtClean="0">
                <a:latin typeface="Brush Script MT" pitchFamily="66" charset="0"/>
              </a:rPr>
              <a:t> </a:t>
            </a:r>
          </a:p>
          <a:p>
            <a:pPr marL="0" indent="0">
              <a:buFont typeface="Arial" charset="0"/>
              <a:buNone/>
            </a:pPr>
            <a:r>
              <a:rPr lang="eu-ES" dirty="0" smtClean="0"/>
              <a:t> </a:t>
            </a:r>
          </a:p>
        </p:txBody>
      </p:sp>
      <p:pic>
        <p:nvPicPr>
          <p:cNvPr id="7171" name="Irudi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20" y="1004888"/>
            <a:ext cx="3036743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rudi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50175"/>
            <a:ext cx="3600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rudi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36" y="3941787"/>
            <a:ext cx="327818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aukizuzena 4"/>
          <p:cNvSpPr/>
          <p:nvPr/>
        </p:nvSpPr>
        <p:spPr>
          <a:xfrm>
            <a:off x="4813245" y="6211668"/>
            <a:ext cx="4361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u-E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ekitaldea@gmail.com</a:t>
            </a:r>
            <a:endParaRPr lang="eu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49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u-ES" dirty="0" smtClean="0"/>
              <a:t>Gure bezeroak</a:t>
            </a:r>
            <a:endParaRPr lang="eu-ES" dirty="0"/>
          </a:p>
        </p:txBody>
      </p:sp>
      <p:sp>
        <p:nvSpPr>
          <p:cNvPr id="4" name="Edukiaren leku-marka 4"/>
          <p:cNvSpPr>
            <a:spLocks noGrp="1"/>
          </p:cNvSpPr>
          <p:nvPr>
            <p:ph idx="1"/>
          </p:nvPr>
        </p:nvSpPr>
        <p:spPr>
          <a:xfrm>
            <a:off x="0" y="1340768"/>
            <a:ext cx="8892480" cy="551723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u-ES" sz="5400" dirty="0" smtClean="0">
                <a:latin typeface="Brush Script MT" pitchFamily="66" charset="0"/>
              </a:rPr>
              <a:t>   Eskolak </a:t>
            </a:r>
          </a:p>
          <a:p>
            <a:pPr marL="0" indent="0" algn="r">
              <a:buFont typeface="Arial" charset="0"/>
              <a:buNone/>
            </a:pPr>
            <a:r>
              <a:rPr lang="eu-ES" sz="5400" dirty="0" smtClean="0">
                <a:latin typeface="Brush Script MT" pitchFamily="66" charset="0"/>
              </a:rPr>
              <a:t>Udaletxeak</a:t>
            </a:r>
          </a:p>
          <a:p>
            <a:pPr marL="0" indent="0" algn="r">
              <a:buFont typeface="Arial" charset="0"/>
              <a:buNone/>
            </a:pPr>
            <a:endParaRPr lang="eu-ES" sz="5400" dirty="0" smtClean="0">
              <a:latin typeface="Brush Script MT" pitchFamily="66" charset="0"/>
            </a:endParaRPr>
          </a:p>
          <a:p>
            <a:pPr marL="0" indent="0">
              <a:buFont typeface="Arial" charset="0"/>
              <a:buNone/>
            </a:pPr>
            <a:r>
              <a:rPr lang="eu-ES" sz="5400" dirty="0" smtClean="0">
                <a:latin typeface="Brush Script MT" pitchFamily="66" charset="0"/>
              </a:rPr>
              <a:t>      Partikularrak </a:t>
            </a:r>
          </a:p>
          <a:p>
            <a:pPr marL="0" indent="0" algn="r">
              <a:buFont typeface="Arial" charset="0"/>
              <a:buNone/>
            </a:pPr>
            <a:endParaRPr lang="eu-ES" sz="5400" dirty="0" smtClean="0">
              <a:latin typeface="Brush Script MT" pitchFamily="66" charset="0"/>
            </a:endParaRPr>
          </a:p>
          <a:p>
            <a:pPr marL="0" indent="0" algn="r">
              <a:buFont typeface="Arial" charset="0"/>
              <a:buNone/>
            </a:pPr>
            <a:endParaRPr lang="eu-ES" sz="5400" dirty="0" smtClean="0">
              <a:latin typeface="Brush Script MT" pitchFamily="66" charset="0"/>
            </a:endParaRPr>
          </a:p>
        </p:txBody>
      </p:sp>
      <p:sp>
        <p:nvSpPr>
          <p:cNvPr id="8" name="Laukizuzena 4"/>
          <p:cNvSpPr/>
          <p:nvPr/>
        </p:nvSpPr>
        <p:spPr>
          <a:xfrm>
            <a:off x="4805760" y="6211669"/>
            <a:ext cx="4361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u-E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ekitaldea@gmail.com</a:t>
            </a:r>
            <a:endParaRPr lang="eu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6643"/>
            <a:ext cx="2651787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90753"/>
            <a:ext cx="3384376" cy="229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86" y="5126445"/>
            <a:ext cx="2592288" cy="158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8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u-ES" dirty="0" smtClean="0"/>
              <a:t>Gure esperientzia</a:t>
            </a:r>
            <a:endParaRPr lang="eu-ES" dirty="0"/>
          </a:p>
        </p:txBody>
      </p:sp>
      <p:pic>
        <p:nvPicPr>
          <p:cNvPr id="2050" name="Picture 2" descr="G:\FOTOS MAGICO2\FOTOS CUMPLEAÑOS DIA 1\DSCI0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1" y="1828696"/>
            <a:ext cx="2517782" cy="18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FOTOS MAGICO2\munich\DSCI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26184"/>
            <a:ext cx="2521131" cy="18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FOTOS MAGICO2\DSCI0009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92" y="1822048"/>
            <a:ext cx="2526645" cy="189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Images\Cámara\201109\201109A0\110920114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02552"/>
            <a:ext cx="1943825" cy="25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:\Images\Cámara\201109\201109A0\110920114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6214" y="3477080"/>
            <a:ext cx="2550784" cy="340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aukizuzena 4"/>
          <p:cNvSpPr/>
          <p:nvPr/>
        </p:nvSpPr>
        <p:spPr>
          <a:xfrm>
            <a:off x="4788024" y="6311061"/>
            <a:ext cx="4361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u-E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ekitaldea@gmail.com</a:t>
            </a:r>
            <a:endParaRPr lang="eu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238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u-ES" dirty="0" smtClean="0"/>
              <a:t>KONTAKTUA</a:t>
            </a:r>
            <a:endParaRPr lang="eu-ES" dirty="0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1336878" y="1600201"/>
            <a:ext cx="7349921" cy="44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u-ES" dirty="0" smtClean="0"/>
              <a:t>                       EKITALDEA:</a:t>
            </a:r>
          </a:p>
          <a:p>
            <a:pPr marL="0" indent="0">
              <a:buNone/>
            </a:pPr>
            <a:r>
              <a:rPr lang="eu-ES" dirty="0" smtClean="0"/>
              <a:t>E-POSTA : </a:t>
            </a:r>
            <a:r>
              <a:rPr lang="eu-ES" dirty="0" err="1" smtClean="0">
                <a:hlinkClick r:id="rId2"/>
              </a:rPr>
              <a:t>ekitaldea@gmail.com</a:t>
            </a:r>
            <a:r>
              <a:rPr lang="eu-ES" dirty="0" smtClean="0"/>
              <a:t>	 Telefonoa: 622112901</a:t>
            </a:r>
          </a:p>
          <a:p>
            <a:pPr marL="0" indent="0">
              <a:buNone/>
            </a:pPr>
            <a:endParaRPr lang="eu-ES" dirty="0"/>
          </a:p>
          <a:p>
            <a:pPr marL="0" indent="0">
              <a:buNone/>
            </a:pPr>
            <a:endParaRPr lang="eu-ES" dirty="0" smtClean="0"/>
          </a:p>
          <a:p>
            <a:pPr marL="0" indent="0">
              <a:buNone/>
            </a:pPr>
            <a:r>
              <a:rPr lang="eu-ES" sz="4000" dirty="0" smtClean="0">
                <a:solidFill>
                  <a:srgbClr val="FF0000"/>
                </a:solidFill>
                <a:latin typeface="Cooper Black" pitchFamily="18" charset="0"/>
              </a:rPr>
              <a:t>Bezeroaren </a:t>
            </a:r>
            <a:r>
              <a:rPr lang="eu-ES" sz="4000" dirty="0">
                <a:solidFill>
                  <a:srgbClr val="FF0000"/>
                </a:solidFill>
                <a:latin typeface="Cooper Black" pitchFamily="18" charset="0"/>
              </a:rPr>
              <a:t>poztasuna da gure </a:t>
            </a:r>
            <a:r>
              <a:rPr lang="eu-ES" sz="4000" dirty="0" smtClean="0">
                <a:solidFill>
                  <a:srgbClr val="FF0000"/>
                </a:solidFill>
                <a:latin typeface="Cooper Black" pitchFamily="18" charset="0"/>
              </a:rPr>
              <a:t>helburua</a:t>
            </a:r>
            <a:r>
              <a:rPr lang="eu-ES" sz="4000" dirty="0" err="1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u-ES" sz="4000" dirty="0" err="1" smtClean="0">
                <a:solidFill>
                  <a:srgbClr val="FF0000"/>
                </a:solidFill>
                <a:latin typeface="Cooper Black" pitchFamily="18" charset="0"/>
              </a:rPr>
              <a:t>!</a:t>
            </a:r>
            <a:r>
              <a:rPr lang="eu-ES" dirty="0" err="1" smtClean="0"/>
              <a:t>	</a:t>
            </a:r>
          </a:p>
          <a:p>
            <a:pPr marL="0" indent="0">
              <a:buNone/>
            </a:pPr>
            <a:endParaRPr lang="eu-ES" dirty="0"/>
          </a:p>
        </p:txBody>
      </p:sp>
      <p:pic>
        <p:nvPicPr>
          <p:cNvPr id="4" name="Irudi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3" b="41422"/>
          <a:stretch/>
        </p:blipFill>
        <p:spPr>
          <a:xfrm rot="16200000">
            <a:off x="-2572287" y="2804819"/>
            <a:ext cx="6597352" cy="122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rkezpen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Aurkezpena2</Template>
  <TotalTime>116</TotalTime>
  <Words>105</Words>
  <Application>Microsoft Office PowerPoint</Application>
  <PresentationFormat>Pantailako aurkezpena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Gaia</vt:lpstr>
      </vt:variant>
      <vt:variant>
        <vt:i4>1</vt:i4>
      </vt:variant>
      <vt:variant>
        <vt:lpstr>Diapositiben tituluak</vt:lpstr>
      </vt:variant>
      <vt:variant>
        <vt:i4>7</vt:i4>
      </vt:variant>
    </vt:vector>
  </HeadingPairs>
  <TitlesOfParts>
    <vt:vector size="8" baseType="lpstr">
      <vt:lpstr>Aurkezpena2</vt:lpstr>
      <vt:lpstr>PowerPoint-eko aurkezpena</vt:lpstr>
      <vt:lpstr>PowerPoint-eko aurkezpena</vt:lpstr>
      <vt:lpstr>Gure zerbitzuak</vt:lpstr>
      <vt:lpstr>PowerPoint-eko aurkezpena</vt:lpstr>
      <vt:lpstr>Gure bezeroak</vt:lpstr>
      <vt:lpstr>PowerPoint-eko aurkezpena</vt:lpstr>
      <vt:lpstr>KONTAKTUA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PowerPoint-eko aurkezpena</dc:title>
  <dc:creator>Aritz Alba Barreiro</dc:creator>
  <cp:lastModifiedBy>David Rodeiro Baena</cp:lastModifiedBy>
  <cp:revision>13</cp:revision>
  <dcterms:created xsi:type="dcterms:W3CDTF">2011-11-28T11:37:01Z</dcterms:created>
  <dcterms:modified xsi:type="dcterms:W3CDTF">2011-12-01T08:05:52Z</dcterms:modified>
</cp:coreProperties>
</file>