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0BD-DE47-439E-B541-2F3DBC0D1764}" type="datetimeFigureOut">
              <a:rPr lang="es-ES" smtClean="0"/>
              <a:t>22/11/2011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3E55A0-4CEB-4C11-A510-D9D36730870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0BD-DE47-439E-B541-2F3DBC0D1764}" type="datetimeFigureOut">
              <a:rPr lang="es-ES" smtClean="0"/>
              <a:t>22/11/2011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55A0-4CEB-4C11-A510-D9D36730870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03E55A0-4CEB-4C11-A510-D9D367308708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0BD-DE47-439E-B541-2F3DBC0D1764}" type="datetimeFigureOut">
              <a:rPr lang="es-ES" smtClean="0"/>
              <a:t>22/11/2011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0BD-DE47-439E-B541-2F3DBC0D1764}" type="datetimeFigureOut">
              <a:rPr lang="es-ES" smtClean="0"/>
              <a:t>22/11/2011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03E55A0-4CEB-4C11-A510-D9D36730870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0BD-DE47-439E-B541-2F3DBC0D1764}" type="datetimeFigureOut">
              <a:rPr lang="es-ES" smtClean="0"/>
              <a:t>22/11/2011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3E55A0-4CEB-4C11-A510-D9D367308708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8BD0BD-DE47-439E-B541-2F3DBC0D1764}" type="datetimeFigureOut">
              <a:rPr lang="es-ES" smtClean="0"/>
              <a:t>22/11/2011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55A0-4CEB-4C11-A510-D9D36730870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0BD-DE47-439E-B541-2F3DBC0D1764}" type="datetimeFigureOut">
              <a:rPr lang="es-ES" smtClean="0"/>
              <a:t>22/11/2011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03E55A0-4CEB-4C11-A510-D9D367308708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0BD-DE47-439E-B541-2F3DBC0D1764}" type="datetimeFigureOut">
              <a:rPr lang="es-ES" smtClean="0"/>
              <a:t>22/11/2011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03E55A0-4CEB-4C11-A510-D9D3673087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0BD-DE47-439E-B541-2F3DBC0D1764}" type="datetimeFigureOut">
              <a:rPr lang="es-ES" smtClean="0"/>
              <a:t>22/11/2011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3E55A0-4CEB-4C11-A510-D9D3673087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3E55A0-4CEB-4C11-A510-D9D367308708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0BD-DE47-439E-B541-2F3DBC0D1764}" type="datetimeFigureOut">
              <a:rPr lang="es-ES" smtClean="0"/>
              <a:t>22/11/2011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03E55A0-4CEB-4C11-A510-D9D367308708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8BD0BD-DE47-439E-B541-2F3DBC0D1764}" type="datetimeFigureOut">
              <a:rPr lang="es-ES" smtClean="0"/>
              <a:t>22/11/2011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8BD0BD-DE47-439E-B541-2F3DBC0D1764}" type="datetimeFigureOut">
              <a:rPr lang="es-ES" smtClean="0"/>
              <a:t>22/11/2011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3E55A0-4CEB-4C11-A510-D9D367308708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Catálogo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Apps 4 </a:t>
            </a:r>
            <a:r>
              <a:rPr lang="es-ES" dirty="0" err="1" smtClean="0"/>
              <a:t>You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508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Lista de aplicaciones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4000" dirty="0" err="1" smtClean="0"/>
              <a:t>Food</a:t>
            </a:r>
            <a:r>
              <a:rPr lang="es-ES" sz="4000" dirty="0" smtClean="0"/>
              <a:t> 4 </a:t>
            </a:r>
            <a:r>
              <a:rPr lang="es-ES" sz="4000" dirty="0" err="1" smtClean="0"/>
              <a:t>You</a:t>
            </a:r>
            <a:endParaRPr lang="es-ES" sz="4000" dirty="0" smtClean="0"/>
          </a:p>
          <a:p>
            <a:r>
              <a:rPr lang="es-ES" sz="4000" dirty="0" err="1" smtClean="0"/>
              <a:t>UseWord</a:t>
            </a:r>
            <a:r>
              <a:rPr lang="es-ES" sz="4000" dirty="0" smtClean="0"/>
              <a:t> 4 </a:t>
            </a:r>
            <a:r>
              <a:rPr lang="es-ES" sz="4000" dirty="0" err="1" smtClean="0"/>
              <a:t>You</a:t>
            </a:r>
            <a:endParaRPr lang="es-ES" sz="4000" dirty="0" smtClean="0"/>
          </a:p>
          <a:p>
            <a:r>
              <a:rPr lang="es-ES" sz="4000" dirty="0" smtClean="0"/>
              <a:t>Apps 4 </a:t>
            </a:r>
            <a:r>
              <a:rPr lang="es-ES" sz="4000" dirty="0" err="1" smtClean="0"/>
              <a:t>You</a:t>
            </a:r>
            <a:r>
              <a:rPr lang="es-ES" sz="4000" dirty="0" smtClean="0"/>
              <a:t> </a:t>
            </a:r>
            <a:r>
              <a:rPr lang="es-ES" sz="4000" dirty="0" err="1" smtClean="0"/>
              <a:t>Tester</a:t>
            </a:r>
            <a:endParaRPr lang="es-ES" sz="4000" dirty="0" smtClean="0"/>
          </a:p>
          <a:p>
            <a:r>
              <a:rPr lang="es-ES" sz="4000" dirty="0" err="1" smtClean="0"/>
              <a:t>PhoneLocker</a:t>
            </a:r>
            <a:endParaRPr lang="es-ES" sz="4000" dirty="0" smtClean="0"/>
          </a:p>
          <a:p>
            <a:r>
              <a:rPr lang="es-ES" sz="4000" dirty="0" err="1" smtClean="0"/>
              <a:t>ShareWith</a:t>
            </a:r>
            <a:endParaRPr lang="es-ES" sz="4000" dirty="0" smtClean="0"/>
          </a:p>
          <a:p>
            <a:r>
              <a:rPr lang="es-ES" sz="4000" dirty="0" err="1" smtClean="0"/>
              <a:t>Music</a:t>
            </a:r>
            <a:r>
              <a:rPr lang="es-ES" sz="4000" dirty="0" smtClean="0"/>
              <a:t> </a:t>
            </a:r>
            <a:r>
              <a:rPr lang="es-ES" sz="4000" dirty="0"/>
              <a:t>4</a:t>
            </a:r>
            <a:r>
              <a:rPr lang="es-ES" sz="4000" dirty="0" smtClean="0"/>
              <a:t> </a:t>
            </a:r>
            <a:r>
              <a:rPr lang="es-ES" sz="4000" dirty="0" err="1" smtClean="0"/>
              <a:t>You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90532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err="1" smtClean="0"/>
              <a:t>UseWord</a:t>
            </a:r>
            <a:r>
              <a:rPr lang="es-ES" sz="3600" dirty="0" smtClean="0"/>
              <a:t> 4 </a:t>
            </a:r>
            <a:r>
              <a:rPr lang="es-ES" sz="3600" dirty="0" err="1" smtClean="0"/>
              <a:t>You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La aplicación </a:t>
            </a:r>
            <a:r>
              <a:rPr lang="es-ES" dirty="0" err="1"/>
              <a:t>U</a:t>
            </a:r>
            <a:r>
              <a:rPr lang="es-ES" dirty="0" err="1" smtClean="0"/>
              <a:t>seWord</a:t>
            </a:r>
            <a:r>
              <a:rPr lang="es-ES" dirty="0" smtClean="0"/>
              <a:t> 4 </a:t>
            </a:r>
            <a:r>
              <a:rPr lang="es-ES" dirty="0" err="1" smtClean="0"/>
              <a:t>You</a:t>
            </a:r>
            <a:r>
              <a:rPr lang="es-ES" dirty="0" smtClean="0"/>
              <a:t>, es un útil y sencillo traductor. Sirve para todos los Smartphone.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027" name="Picture 3" descr="C:\Documents and Settings\2SM211\Escritorio\UseWord For Yo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08920"/>
            <a:ext cx="3175000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72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Apps 4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Tester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La aplicación Apps 4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Tester</a:t>
            </a:r>
            <a:r>
              <a:rPr lang="es-ES" dirty="0" smtClean="0"/>
              <a:t>, sirve para calcular la velocidad y el rendimiento del Smartphone.</a:t>
            </a:r>
            <a:endParaRPr lang="es-ES" dirty="0"/>
          </a:p>
        </p:txBody>
      </p:sp>
      <p:pic>
        <p:nvPicPr>
          <p:cNvPr id="1026" name="Picture 2" descr="C:\Documents and Settings\2SM211\Escritorio\Apps 4 you te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564904"/>
            <a:ext cx="3531592" cy="353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86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Phone</a:t>
            </a:r>
            <a:r>
              <a:rPr lang="es-ES" dirty="0" smtClean="0"/>
              <a:t> </a:t>
            </a:r>
            <a:r>
              <a:rPr lang="es-ES" dirty="0" err="1" smtClean="0"/>
              <a:t>Locker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La aplicación </a:t>
            </a:r>
            <a:r>
              <a:rPr lang="es-ES" dirty="0" err="1" smtClean="0"/>
              <a:t>PhoneLocker</a:t>
            </a:r>
            <a:r>
              <a:rPr lang="es-ES" dirty="0" smtClean="0"/>
              <a:t>, es un aplicación para bloquear los móviles a los  niños menores de edad.</a:t>
            </a:r>
            <a:endParaRPr lang="es-ES" dirty="0"/>
          </a:p>
        </p:txBody>
      </p:sp>
      <p:pic>
        <p:nvPicPr>
          <p:cNvPr id="1026" name="Picture 2" descr="C:\Documents and Settings\2SM211\Escritorio\Phone Loc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64904"/>
            <a:ext cx="3679056" cy="367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01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ShareWith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La aplicación </a:t>
            </a:r>
            <a:r>
              <a:rPr lang="es-ES" dirty="0" err="1" smtClean="0"/>
              <a:t>ShareWith</a:t>
            </a:r>
            <a:r>
              <a:rPr lang="es-ES" dirty="0" smtClean="0"/>
              <a:t>,  esta aplicación sirve para pasar dato de un móvil a otro, fácil y sencillo de usar para cualquier Smartphone.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026" name="Picture 2" descr="C:\Documents and Settings\2SM211\Escritorio\sh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24944"/>
            <a:ext cx="4399136" cy="295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80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Music</a:t>
            </a:r>
            <a:r>
              <a:rPr lang="es-ES" dirty="0" smtClean="0"/>
              <a:t> 4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La aplicación </a:t>
            </a:r>
            <a:r>
              <a:rPr lang="es-ES" dirty="0" err="1" smtClean="0"/>
              <a:t>Music</a:t>
            </a:r>
            <a:r>
              <a:rPr lang="es-ES" dirty="0" smtClean="0"/>
              <a:t> 4 </a:t>
            </a:r>
            <a:r>
              <a:rPr lang="es-ES" dirty="0" err="1" smtClean="0"/>
              <a:t>You</a:t>
            </a:r>
            <a:r>
              <a:rPr lang="es-ES" dirty="0" smtClean="0"/>
              <a:t>, es una sencilla aplicación, para bajar y subir y compartir música con otros usuarios.</a:t>
            </a:r>
            <a:endParaRPr lang="es-ES" dirty="0"/>
          </a:p>
        </p:txBody>
      </p:sp>
      <p:pic>
        <p:nvPicPr>
          <p:cNvPr id="1026" name="Picture 2" descr="T:\Sin título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8920"/>
            <a:ext cx="3638699" cy="348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72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134</Words>
  <Application>Microsoft Office PowerPoint</Application>
  <PresentationFormat>Presentación en pantalla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Civil</vt:lpstr>
      <vt:lpstr>Apps 4 You</vt:lpstr>
      <vt:lpstr>Lista de aplicaciones</vt:lpstr>
      <vt:lpstr> UseWord 4 You</vt:lpstr>
      <vt:lpstr>Apps 4 You Tester</vt:lpstr>
      <vt:lpstr>Phone Locker</vt:lpstr>
      <vt:lpstr>ShareWith</vt:lpstr>
      <vt:lpstr>Music 4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Apps 4 You</dc:title>
  <dc:creator>2SM202</dc:creator>
  <cp:lastModifiedBy>2SM211</cp:lastModifiedBy>
  <cp:revision>13</cp:revision>
  <dcterms:created xsi:type="dcterms:W3CDTF">2011-11-10T07:48:10Z</dcterms:created>
  <dcterms:modified xsi:type="dcterms:W3CDTF">2011-11-22T13:04:21Z</dcterms:modified>
</cp:coreProperties>
</file>