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79F3-196C-496E-85CB-BA797320A1B4}" type="datetimeFigureOut">
              <a:rPr lang="es-ES" smtClean="0"/>
              <a:t>02/12/2011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67AD-7F7F-4D30-A4AA-79FAA9F027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79F3-196C-496E-85CB-BA797320A1B4}" type="datetimeFigureOut">
              <a:rPr lang="es-ES" smtClean="0"/>
              <a:t>02/12/2011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67AD-7F7F-4D30-A4AA-79FAA9F027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79F3-196C-496E-85CB-BA797320A1B4}" type="datetimeFigureOut">
              <a:rPr lang="es-ES" smtClean="0"/>
              <a:t>02/12/2011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67AD-7F7F-4D30-A4AA-79FAA9F027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79F3-196C-496E-85CB-BA797320A1B4}" type="datetimeFigureOut">
              <a:rPr lang="es-ES" smtClean="0"/>
              <a:t>02/12/2011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67AD-7F7F-4D30-A4AA-79FAA9F027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79F3-196C-496E-85CB-BA797320A1B4}" type="datetimeFigureOut">
              <a:rPr lang="es-ES" smtClean="0"/>
              <a:t>02/12/2011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67AD-7F7F-4D30-A4AA-79FAA9F027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79F3-196C-496E-85CB-BA797320A1B4}" type="datetimeFigureOut">
              <a:rPr lang="es-ES" smtClean="0"/>
              <a:t>02/12/2011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67AD-7F7F-4D30-A4AA-79FAA9F027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79F3-196C-496E-85CB-BA797320A1B4}" type="datetimeFigureOut">
              <a:rPr lang="es-ES" smtClean="0"/>
              <a:t>02/12/2011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67AD-7F7F-4D30-A4AA-79FAA9F027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79F3-196C-496E-85CB-BA797320A1B4}" type="datetimeFigureOut">
              <a:rPr lang="es-ES" smtClean="0"/>
              <a:t>02/12/2011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67AD-7F7F-4D30-A4AA-79FAA9F027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79F3-196C-496E-85CB-BA797320A1B4}" type="datetimeFigureOut">
              <a:rPr lang="es-ES" smtClean="0"/>
              <a:t>02/12/2011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67AD-7F7F-4D30-A4AA-79FAA9F027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79F3-196C-496E-85CB-BA797320A1B4}" type="datetimeFigureOut">
              <a:rPr lang="es-ES" smtClean="0"/>
              <a:t>02/12/2011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67AD-7F7F-4D30-A4AA-79FAA9F027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79F3-196C-496E-85CB-BA797320A1B4}" type="datetimeFigureOut">
              <a:rPr lang="es-ES" smtClean="0"/>
              <a:t>02/12/2011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67AD-7F7F-4D30-A4AA-79FAA9F027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679F3-196C-496E-85CB-BA797320A1B4}" type="datetimeFigureOut">
              <a:rPr lang="es-ES" smtClean="0"/>
              <a:t>02/12/2011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367AD-7F7F-4D30-A4AA-79FAA9F0273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P1010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3096344" cy="1614041"/>
          </a:xfrm>
        </p:spPr>
        <p:txBody>
          <a:bodyPr>
            <a:normAutofit/>
          </a:bodyPr>
          <a:lstStyle/>
          <a:p>
            <a:pPr algn="r"/>
            <a:r>
              <a:rPr lang="es-ES" sz="6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´</a:t>
            </a:r>
            <a:endParaRPr lang="es-ES" sz="6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39752" y="4869160"/>
            <a:ext cx="6400800" cy="1752600"/>
          </a:xfrm>
        </p:spPr>
        <p:txBody>
          <a:bodyPr>
            <a:normAutofit/>
          </a:bodyPr>
          <a:lstStyle/>
          <a:p>
            <a:endParaRPr lang="es-ES" sz="100" dirty="0"/>
          </a:p>
        </p:txBody>
      </p:sp>
      <p:grpSp>
        <p:nvGrpSpPr>
          <p:cNvPr id="4" name="3 Grupo"/>
          <p:cNvGrpSpPr/>
          <p:nvPr/>
        </p:nvGrpSpPr>
        <p:grpSpPr>
          <a:xfrm>
            <a:off x="6479704" y="0"/>
            <a:ext cx="2664296" cy="1772816"/>
            <a:chOff x="6194808" y="-42300"/>
            <a:chExt cx="3040885" cy="2019280"/>
          </a:xfrm>
          <a:scene3d>
            <a:camera prst="orthographicFront"/>
            <a:lightRig rig="chilly" dir="t"/>
          </a:scene3d>
        </p:grpSpPr>
        <p:sp>
          <p:nvSpPr>
            <p:cNvPr id="14" name="13 Elipse"/>
            <p:cNvSpPr/>
            <p:nvPr/>
          </p:nvSpPr>
          <p:spPr>
            <a:xfrm>
              <a:off x="6194808" y="-42300"/>
              <a:ext cx="3040885" cy="2019280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Elipse 4"/>
            <p:cNvSpPr/>
            <p:nvPr/>
          </p:nvSpPr>
          <p:spPr>
            <a:xfrm>
              <a:off x="6647411" y="254584"/>
              <a:ext cx="2150230" cy="14278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400" kern="1200" dirty="0" smtClean="0">
                <a:latin typeface="Arial" pitchFamily="34" charset="0"/>
                <a:cs typeface="Arial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latin typeface="Arial" pitchFamily="34" charset="0"/>
                  <a:cs typeface="Arial" pitchFamily="34" charset="0"/>
                </a:rPr>
                <a:t>COMPRA-VENTA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latin typeface="Arial" pitchFamily="34" charset="0"/>
                  <a:cs typeface="Arial" pitchFamily="34" charset="0"/>
                </a:rPr>
                <a:t>Abbie Lyle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latin typeface="Arial" pitchFamily="34" charset="0"/>
                  <a:cs typeface="Arial" pitchFamily="34" charset="0"/>
                </a:rPr>
                <a:t>Bianca Cozma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latin typeface="Arial" pitchFamily="34" charset="0"/>
                  <a:cs typeface="Arial" pitchFamily="34" charset="0"/>
                </a:rPr>
                <a:t>Michelle  Pilco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kern="1200" dirty="0">
                <a:latin typeface="Algerian" pitchFamily="82" charset="0"/>
              </a:endParaRP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323528" y="4509120"/>
            <a:ext cx="2828904" cy="1844256"/>
            <a:chOff x="415221" y="4466820"/>
            <a:chExt cx="2828904" cy="1844256"/>
          </a:xfrm>
          <a:scene3d>
            <a:camera prst="orthographicFront"/>
            <a:lightRig rig="chilly" dir="t"/>
          </a:scene3d>
        </p:grpSpPr>
        <p:sp>
          <p:nvSpPr>
            <p:cNvPr id="12" name="11 Elipse"/>
            <p:cNvSpPr/>
            <p:nvPr/>
          </p:nvSpPr>
          <p:spPr>
            <a:xfrm>
              <a:off x="415221" y="4466820"/>
              <a:ext cx="2828904" cy="1844256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-8968"/>
                <a:satOff val="-1006"/>
                <a:lumOff val="6420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-8968"/>
                <a:satOff val="-1006"/>
                <a:lumOff val="642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s-ES" dirty="0"/>
            </a:p>
          </p:txBody>
        </p:sp>
        <p:sp>
          <p:nvSpPr>
            <p:cNvPr id="13" name="Elipse 6"/>
            <p:cNvSpPr/>
            <p:nvPr/>
          </p:nvSpPr>
          <p:spPr>
            <a:xfrm>
              <a:off x="847269" y="4898868"/>
              <a:ext cx="2000336" cy="13040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400" kern="1200" dirty="0" smtClean="0">
                <a:latin typeface="Arial" pitchFamily="34" charset="0"/>
                <a:cs typeface="Arial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400" kern="1200" dirty="0" smtClean="0">
                <a:latin typeface="Arial" pitchFamily="34" charset="0"/>
                <a:cs typeface="Arial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latin typeface="Arial" pitchFamily="34" charset="0"/>
                  <a:cs typeface="Arial" pitchFamily="34" charset="0"/>
                </a:rPr>
                <a:t>ORGANIZACIÓN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latin typeface="Arial" pitchFamily="34" charset="0"/>
                  <a:cs typeface="Arial" pitchFamily="34" charset="0"/>
                </a:rPr>
                <a:t>Fernanda Velásquez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latin typeface="Arial" pitchFamily="34" charset="0"/>
                  <a:cs typeface="Arial" pitchFamily="34" charset="0"/>
                </a:rPr>
                <a:t>Jorge Belmonte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600" b="1" kern="1200" dirty="0" smtClean="0">
                <a:latin typeface="Arial" pitchFamily="34" charset="0"/>
                <a:cs typeface="Arial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400" kern="1200" dirty="0" smtClean="0">
                <a:latin typeface="Arial" pitchFamily="34" charset="0"/>
                <a:cs typeface="Arial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4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0" y="0"/>
            <a:ext cx="2483768" cy="1700808"/>
            <a:chOff x="465686" y="1500737"/>
            <a:chExt cx="3058582" cy="2006353"/>
          </a:xfrm>
          <a:scene3d>
            <a:camera prst="orthographicFront"/>
            <a:lightRig rig="chilly" dir="t"/>
          </a:scene3d>
        </p:grpSpPr>
        <p:sp>
          <p:nvSpPr>
            <p:cNvPr id="10" name="9 Elipse"/>
            <p:cNvSpPr/>
            <p:nvPr/>
          </p:nvSpPr>
          <p:spPr>
            <a:xfrm>
              <a:off x="465686" y="1500737"/>
              <a:ext cx="3058582" cy="2006353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-17936"/>
                <a:satOff val="-2012"/>
                <a:lumOff val="12840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-17936"/>
                <a:satOff val="-2012"/>
                <a:lumOff val="1284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Elipse 8"/>
            <p:cNvSpPr/>
            <p:nvPr/>
          </p:nvSpPr>
          <p:spPr>
            <a:xfrm>
              <a:off x="952760" y="1893154"/>
              <a:ext cx="2162744" cy="14187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400" kern="1200" dirty="0" smtClean="0">
                <a:latin typeface="Arial" pitchFamily="34" charset="0"/>
                <a:cs typeface="Arial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u="sng" kern="1200" dirty="0" smtClean="0">
                  <a:latin typeface="Arial" pitchFamily="34" charset="0"/>
                  <a:cs typeface="Arial" pitchFamily="34" charset="0"/>
                </a:rPr>
                <a:t>MARKETING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latin typeface="Arial" pitchFamily="34" charset="0"/>
                  <a:cs typeface="Arial" pitchFamily="34" charset="0"/>
                </a:rPr>
                <a:t>Jorge Soler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latin typeface="Arial" pitchFamily="34" charset="0"/>
                  <a:cs typeface="Arial" pitchFamily="34" charset="0"/>
                </a:rPr>
                <a:t>Valentin Yancov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latin typeface="Arial" pitchFamily="34" charset="0"/>
                  <a:cs typeface="Arial" pitchFamily="34" charset="0"/>
                </a:rPr>
                <a:t>Gustavo Ardila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600" b="1" kern="1200" dirty="0" smtClean="0">
                <a:latin typeface="Arial" pitchFamily="34" charset="0"/>
                <a:cs typeface="Arial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000" kern="1200" dirty="0">
                <a:latin typeface="Arial Black" pitchFamily="34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3203848" y="0"/>
            <a:ext cx="2699262" cy="1876660"/>
            <a:chOff x="3287857" y="146340"/>
            <a:chExt cx="2987294" cy="2048060"/>
          </a:xfrm>
          <a:scene3d>
            <a:camera prst="orthographicFront"/>
            <a:lightRig rig="chilly" dir="t"/>
          </a:scene3d>
        </p:grpSpPr>
        <p:sp>
          <p:nvSpPr>
            <p:cNvPr id="8" name="7 Elipse"/>
            <p:cNvSpPr/>
            <p:nvPr/>
          </p:nvSpPr>
          <p:spPr>
            <a:xfrm>
              <a:off x="3287857" y="146340"/>
              <a:ext cx="2987294" cy="2048060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-35872"/>
                <a:satOff val="-4024"/>
                <a:lumOff val="25680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-35872"/>
                <a:satOff val="-4024"/>
                <a:lumOff val="2568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Elipse 10"/>
            <p:cNvSpPr/>
            <p:nvPr/>
          </p:nvSpPr>
          <p:spPr>
            <a:xfrm>
              <a:off x="3606624" y="587963"/>
              <a:ext cx="2308982" cy="11458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kern="1200" dirty="0" smtClean="0">
                  <a:latin typeface="Arial" pitchFamily="34" charset="0"/>
                  <a:cs typeface="Arial" pitchFamily="34" charset="0"/>
                </a:rPr>
                <a:t>CONSEJO RECTOR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kern="1200" dirty="0" smtClean="0">
                  <a:latin typeface="Arial" pitchFamily="34" charset="0"/>
                  <a:cs typeface="Arial" pitchFamily="34" charset="0"/>
                </a:rPr>
                <a:t>Jorge (Presidente)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kern="1200" dirty="0" smtClean="0">
                  <a:latin typeface="Arial" pitchFamily="34" charset="0"/>
                  <a:cs typeface="Arial" pitchFamily="34" charset="0"/>
                </a:rPr>
                <a:t>Fernanda (Secretaria)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kern="1200" dirty="0" smtClean="0">
                  <a:latin typeface="Arial" pitchFamily="34" charset="0"/>
                  <a:cs typeface="Arial" pitchFamily="34" charset="0"/>
                </a:rPr>
                <a:t>Paula (Interventora)</a:t>
              </a:r>
              <a:endParaRPr lang="es-ES" sz="14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5868144" y="4437112"/>
            <a:ext cx="2809744" cy="1824014"/>
            <a:chOff x="5642986" y="4425712"/>
            <a:chExt cx="2809744" cy="1824014"/>
          </a:xfrm>
          <a:scene3d>
            <a:camera prst="orthographicFront"/>
            <a:lightRig rig="chilly" dir="t"/>
          </a:scene3d>
        </p:grpSpPr>
        <p:sp>
          <p:nvSpPr>
            <p:cNvPr id="17" name="16 Elipse"/>
            <p:cNvSpPr/>
            <p:nvPr/>
          </p:nvSpPr>
          <p:spPr>
            <a:xfrm>
              <a:off x="5642986" y="4425712"/>
              <a:ext cx="2809744" cy="1824014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-26904"/>
                <a:satOff val="-3018"/>
                <a:lumOff val="19260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-26904"/>
                <a:satOff val="-3018"/>
                <a:lumOff val="1926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Elipse 4"/>
            <p:cNvSpPr/>
            <p:nvPr/>
          </p:nvSpPr>
          <p:spPr>
            <a:xfrm>
              <a:off x="6075034" y="4713744"/>
              <a:ext cx="1986788" cy="12897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latin typeface="Arial" pitchFamily="34" charset="0"/>
                  <a:cs typeface="Arial" pitchFamily="34" charset="0"/>
                </a:rPr>
                <a:t>CONTABILIDAD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latin typeface="Arial" pitchFamily="34" charset="0"/>
                  <a:cs typeface="Arial" pitchFamily="34" charset="0"/>
                </a:rPr>
                <a:t>Paula Berar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latin typeface="Arial" pitchFamily="34" charset="0"/>
                  <a:cs typeface="Arial" pitchFamily="34" charset="0"/>
                </a:rPr>
                <a:t>Alex Nortes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latin typeface="Arial" pitchFamily="34" charset="0"/>
                  <a:cs typeface="Arial" pitchFamily="34" charset="0"/>
                </a:rPr>
                <a:t>Silvia Ruiz</a:t>
              </a:r>
              <a:endParaRPr lang="es-ES" sz="16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 descr="C:\Documents and Settings\4 ESO AB\Escritorio\pizap.com13210074197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916832"/>
            <a:ext cx="3050283" cy="228771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41</Words>
  <Application>Microsoft Office PowerPoint</Application>
  <PresentationFormat>Presentación en pantalla (4:3)</PresentationFormat>
  <Paragraphs>25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´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4 ESO pdc</dc:creator>
  <cp:lastModifiedBy>4 ESO pdc</cp:lastModifiedBy>
  <cp:revision>3</cp:revision>
  <dcterms:created xsi:type="dcterms:W3CDTF">2011-12-02T10:27:40Z</dcterms:created>
  <dcterms:modified xsi:type="dcterms:W3CDTF">2011-12-02T10:54:19Z</dcterms:modified>
</cp:coreProperties>
</file>