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8" r:id="rId2"/>
    <p:sldId id="275" r:id="rId3"/>
    <p:sldId id="276" r:id="rId4"/>
    <p:sldId id="258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69" r:id="rId16"/>
    <p:sldId id="277" r:id="rId17"/>
    <p:sldId id="279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802"/>
    <a:srgbClr val="FD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1ADC08D-6ADA-462D-B773-B7EE194E7DF4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9959943-69EB-4300-A7D5-3F42888397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TVjpPfW6eg0L7WhdISFYHZ17LhkgT-wnWNwrHZH_4V1bmaEHbu2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QdZm7SR_PzeV2awV-mspwBzDt6-bCsvEaeqvPT0GMvTF2Stuw3j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7632848" cy="3024336"/>
          </a:xfrm>
        </p:spPr>
        <p:txBody>
          <a:bodyPr>
            <a:normAutofit fontScale="77500" lnSpcReduction="20000"/>
          </a:bodyPr>
          <a:lstStyle/>
          <a:p>
            <a:endParaRPr lang="es-ES" dirty="0" smtClean="0">
              <a:latin typeface="Comic Sans MS" pitchFamily="66" charset="0"/>
            </a:endParaRPr>
          </a:p>
          <a:p>
            <a:r>
              <a:rPr lang="es-ES" sz="7700" dirty="0" smtClean="0">
                <a:solidFill>
                  <a:srgbClr val="F8B802"/>
                </a:solidFill>
                <a:latin typeface="Comic Sans MS" pitchFamily="66" charset="0"/>
              </a:rPr>
              <a:t>Luís   Laura   Andrés   Javier   Estela   Emma   Iván</a:t>
            </a:r>
          </a:p>
        </p:txBody>
      </p:sp>
      <p:pic>
        <p:nvPicPr>
          <p:cNvPr id="2" name="Picture 2" descr="C:\Users\yo\Desktop\logo copin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15" y="620688"/>
            <a:ext cx="4463009" cy="2664296"/>
          </a:xfrm>
          <a:prstGeom prst="rect">
            <a:avLst/>
          </a:prstGeom>
          <a:solidFill>
            <a:schemeClr val="bg1"/>
          </a:solidFill>
          <a:ln w="88900">
            <a:solidFill>
              <a:srgbClr val="F8B802"/>
            </a:solidFill>
          </a:ln>
        </p:spPr>
      </p:pic>
    </p:spTree>
    <p:extLst>
      <p:ext uri="{BB962C8B-B14F-4D97-AF65-F5344CB8AC3E}">
        <p14:creationId xmlns:p14="http://schemas.microsoft.com/office/powerpoint/2010/main" val="148522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Colonia límite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neto: </a:t>
            </a:r>
            <a:r>
              <a:rPr lang="es-ES_tradnl" dirty="0" smtClean="0"/>
              <a:t>…				Precio</a:t>
            </a:r>
            <a:r>
              <a:rPr lang="es-ES_tradnl" dirty="0"/>
              <a:t>: 6</a:t>
            </a:r>
            <a:r>
              <a:rPr lang="es-ES_tradnl" dirty="0" smtClean="0"/>
              <a:t>.00€  </a:t>
            </a:r>
          </a:p>
          <a:p>
            <a:r>
              <a:rPr lang="es-ES_tradnl" dirty="0" smtClean="0"/>
              <a:t>ref.: 009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559892" y="3169531"/>
            <a:ext cx="29989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Es una colonia fresquita, no es empalagosa  con poco que te eches  ya es suficiente  es de lo mejor para niñas de 15 años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 descr="C:\Users\yo\Desktop\Imag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0" y="2173097"/>
            <a:ext cx="3568216" cy="26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2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Cartera inside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/>
          <a:lstStyle/>
          <a:p>
            <a:r>
              <a:rPr lang="es-ES_tradnl" dirty="0" smtClean="0"/>
              <a:t>ref.: 010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70085" y="3097106"/>
            <a:ext cx="299899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Es una cartera práctica de varios colores que cabe en cualquier </a:t>
            </a:r>
            <a:r>
              <a:rPr lang="es-ES" dirty="0" smtClean="0"/>
              <a:t>bolsillo. 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dirty="0" smtClean="0"/>
              <a:t>Suele durar años y no se desgasta fácilmente con el roce.</a:t>
            </a:r>
            <a:endParaRPr lang="es-ES" dirty="0"/>
          </a:p>
        </p:txBody>
      </p:sp>
      <p:pic>
        <p:nvPicPr>
          <p:cNvPr id="4" name="Picture 2" descr="C:\Users\yo\Desktop\Image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018">
            <a:off x="462340" y="2129141"/>
            <a:ext cx="3646023" cy="28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2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Colonia “Comotú”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</a:t>
            </a:r>
            <a:r>
              <a:rPr lang="es-ES_tradnl" b="1" dirty="0" smtClean="0"/>
              <a:t>: </a:t>
            </a:r>
            <a:r>
              <a:rPr lang="es-ES_tradnl" dirty="0" smtClean="0"/>
              <a:t>100 cl				Precio</a:t>
            </a:r>
            <a:r>
              <a:rPr lang="es-ES_tradnl" dirty="0"/>
              <a:t>: </a:t>
            </a:r>
            <a:r>
              <a:rPr lang="es-ES_tradnl" dirty="0" smtClean="0"/>
              <a:t>10.00€  </a:t>
            </a:r>
          </a:p>
          <a:p>
            <a:r>
              <a:rPr lang="es-ES_tradnl" dirty="0" smtClean="0"/>
              <a:t>ref.:</a:t>
            </a:r>
            <a:r>
              <a:rPr lang="es-ES_tradnl" dirty="0"/>
              <a:t> </a:t>
            </a:r>
            <a:r>
              <a:rPr lang="es-ES_tradnl" dirty="0" smtClean="0"/>
              <a:t>011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70085" y="2847808"/>
            <a:ext cx="299899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Una </a:t>
            </a:r>
            <a:r>
              <a:rPr lang="en-US" dirty="0" smtClean="0"/>
              <a:t>Colonia </a:t>
            </a:r>
            <a:r>
              <a:rPr lang="en-US" dirty="0"/>
              <a:t>con un olor </a:t>
            </a:r>
            <a:r>
              <a:rPr lang="en-US" dirty="0" err="1"/>
              <a:t>agradable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fragancia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olor </a:t>
            </a:r>
            <a:r>
              <a:rPr lang="en-US" dirty="0" err="1" smtClean="0"/>
              <a:t>diferente</a:t>
            </a:r>
            <a:r>
              <a:rPr lang="en-US" dirty="0" smtClean="0"/>
              <a:t>; </a:t>
            </a:r>
            <a:r>
              <a:rPr lang="en-US" dirty="0" err="1" smtClean="0"/>
              <a:t>pasión</a:t>
            </a:r>
            <a:r>
              <a:rPr lang="en-US" dirty="0" smtClean="0"/>
              <a:t>, </a:t>
            </a:r>
            <a:r>
              <a:rPr lang="en-US" dirty="0" err="1"/>
              <a:t>misterio</a:t>
            </a:r>
            <a:r>
              <a:rPr lang="en-US" dirty="0"/>
              <a:t>, </a:t>
            </a:r>
            <a:r>
              <a:rPr lang="en-US" dirty="0" err="1"/>
              <a:t>fuerza</a:t>
            </a:r>
            <a:r>
              <a:rPr lang="en-US" dirty="0"/>
              <a:t>, </a:t>
            </a:r>
            <a:r>
              <a:rPr lang="en-US" dirty="0" err="1"/>
              <a:t>furia</a:t>
            </a:r>
            <a:r>
              <a:rPr lang="en-US" dirty="0"/>
              <a:t>, </a:t>
            </a:r>
            <a:r>
              <a:rPr lang="en-US" dirty="0" err="1"/>
              <a:t>provocación</a:t>
            </a:r>
            <a:r>
              <a:rPr lang="en-US" dirty="0"/>
              <a:t>, </a:t>
            </a:r>
            <a:r>
              <a:rPr lang="en-US" dirty="0" err="1"/>
              <a:t>obsesión</a:t>
            </a:r>
            <a:r>
              <a:rPr lang="en-US" dirty="0"/>
              <a:t>, </a:t>
            </a:r>
            <a:r>
              <a:rPr lang="en-US" dirty="0" err="1"/>
              <a:t>noche</a:t>
            </a:r>
            <a:r>
              <a:rPr lang="en-US" dirty="0"/>
              <a:t> y </a:t>
            </a:r>
            <a:r>
              <a:rPr lang="en-US" dirty="0" err="1"/>
              <a:t>dia</a:t>
            </a:r>
            <a:r>
              <a:rPr lang="en-US" dirty="0"/>
              <a:t>,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recuerdos</a:t>
            </a:r>
            <a:r>
              <a:rPr lang="en-US" dirty="0"/>
              <a:t> </a:t>
            </a:r>
            <a:r>
              <a:rPr lang="en-US" dirty="0" err="1"/>
              <a:t>mágicos</a:t>
            </a:r>
            <a:r>
              <a:rPr lang="en-US" dirty="0"/>
              <a:t>.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hay de </a:t>
            </a:r>
            <a:r>
              <a:rPr lang="en-US" dirty="0" err="1"/>
              <a:t>niño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1026" name="Picture 2" descr="C:\Users\y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164">
            <a:off x="557898" y="2065444"/>
            <a:ext cx="3413397" cy="27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8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Pulsera de Cuero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Precio</a:t>
            </a:r>
            <a:r>
              <a:rPr lang="es-ES_tradnl" dirty="0"/>
              <a:t>: </a:t>
            </a:r>
            <a:r>
              <a:rPr lang="es-ES_tradnl" dirty="0" smtClean="0"/>
              <a:t>10.00€  </a:t>
            </a:r>
          </a:p>
          <a:p>
            <a:r>
              <a:rPr lang="es-ES_tradnl" dirty="0" smtClean="0"/>
              <a:t>ref.:</a:t>
            </a:r>
            <a:r>
              <a:rPr lang="es-ES_tradnl" dirty="0"/>
              <a:t> </a:t>
            </a:r>
            <a:r>
              <a:rPr lang="es-ES_tradnl" dirty="0" smtClean="0"/>
              <a:t>012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70085" y="3221752"/>
            <a:ext cx="29989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Magnificas pulseras de cuero para hombre, pequeños detalles que crearan grandes momentos, un regalo perfecto  para alguna cita</a:t>
            </a:r>
            <a:r>
              <a:rPr lang="es-ES" dirty="0" smtClean="0"/>
              <a:t>.</a:t>
            </a:r>
          </a:p>
        </p:txBody>
      </p:sp>
      <p:pic>
        <p:nvPicPr>
          <p:cNvPr id="4098" name="Picture 2" descr="C:\Users\yo\Desktop\Imagen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448">
            <a:off x="506653" y="2180426"/>
            <a:ext cx="3635379" cy="290830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8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Accesorios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/>
              <a:t> </a:t>
            </a:r>
            <a:r>
              <a:rPr lang="es-ES_tradnl" dirty="0" smtClean="0"/>
              <a:t> Precio</a:t>
            </a:r>
            <a:r>
              <a:rPr lang="es-ES_tradnl" dirty="0"/>
              <a:t>: 7</a:t>
            </a:r>
            <a:r>
              <a:rPr lang="es-ES_tradnl" dirty="0" smtClean="0"/>
              <a:t>.00€  </a:t>
            </a:r>
          </a:p>
          <a:p>
            <a:r>
              <a:rPr lang="es-ES_tradnl" dirty="0" smtClean="0"/>
              <a:t>ref.:</a:t>
            </a:r>
            <a:r>
              <a:rPr lang="es-ES_tradnl" dirty="0"/>
              <a:t> </a:t>
            </a:r>
            <a:r>
              <a:rPr lang="es-ES_tradnl" dirty="0" smtClean="0"/>
              <a:t>013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97223" y="3097101"/>
            <a:ext cx="299899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Unas bufandas bonitas para el cuello de vuestras amigas, mujeres o novias, disponible en todo tipo de colores y formas tanto para caballero como para mujer</a:t>
            </a:r>
            <a:r>
              <a:rPr lang="es-ES" b="1" dirty="0" smtClean="0"/>
              <a:t>.</a:t>
            </a:r>
          </a:p>
        </p:txBody>
      </p:sp>
      <p:pic>
        <p:nvPicPr>
          <p:cNvPr id="2050" name="Picture 2" descr="C:\Users\yo\Desktop\Image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332">
            <a:off x="417451" y="2297488"/>
            <a:ext cx="3811587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9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Reloj Analógico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Precio</a:t>
            </a:r>
            <a:r>
              <a:rPr lang="es-ES_tradnl" dirty="0"/>
              <a:t>: </a:t>
            </a:r>
            <a:r>
              <a:rPr lang="es-ES_tradnl" dirty="0" smtClean="0"/>
              <a:t>30.00€  </a:t>
            </a:r>
          </a:p>
          <a:p>
            <a:r>
              <a:rPr lang="es-ES_tradnl" dirty="0" smtClean="0"/>
              <a:t>ref.: 014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70085" y="3346406"/>
            <a:ext cx="29989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 smtClean="0"/>
              <a:t>Reloj analógico de pulsera, sumergible en el agua. Disponible en diferentes colores.</a:t>
            </a:r>
          </a:p>
        </p:txBody>
      </p:sp>
      <p:pic>
        <p:nvPicPr>
          <p:cNvPr id="2050" name="Picture 2" descr="C:\Users\yo\Desktop\Imag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151">
            <a:off x="472436" y="2492812"/>
            <a:ext cx="3672936" cy="27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4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Bragas de Cuello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Precio</a:t>
            </a:r>
            <a:r>
              <a:rPr lang="es-ES_tradnl" dirty="0"/>
              <a:t>: </a:t>
            </a:r>
            <a:r>
              <a:rPr lang="es-ES_tradnl" dirty="0" smtClean="0"/>
              <a:t>2.50€  </a:t>
            </a:r>
          </a:p>
          <a:p>
            <a:r>
              <a:rPr lang="es-ES_tradnl" dirty="0" smtClean="0"/>
              <a:t>ref.: 015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374973">
            <a:off x="4570085" y="3346407"/>
            <a:ext cx="29989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Bragas para el cuello de diferentes colores y muy cómodas, ideal para el invierno.</a:t>
            </a:r>
          </a:p>
        </p:txBody>
      </p:sp>
      <p:pic>
        <p:nvPicPr>
          <p:cNvPr id="1026" name="Picture 2" descr="C:\Users\y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171">
            <a:off x="552450" y="2235253"/>
            <a:ext cx="3700556" cy="27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0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4243224" y="3009852"/>
            <a:ext cx="3114481" cy="2139203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Cinturones de trenza de diferentes colores.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Precio: … u/d</a:t>
            </a:r>
          </a:p>
          <a:p>
            <a:r>
              <a:rPr lang="es-ES" dirty="0" smtClean="0"/>
              <a:t>Ref.: 016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Forte" pitchFamily="66" charset="0"/>
              </a:rPr>
              <a:t>Cinturón de trenza</a:t>
            </a:r>
            <a:endParaRPr lang="es-ES" dirty="0">
              <a:solidFill>
                <a:srgbClr val="FFFF00"/>
              </a:solidFill>
              <a:latin typeface="Forte" pitchFamily="66" charset="0"/>
            </a:endParaRPr>
          </a:p>
        </p:txBody>
      </p:sp>
      <p:pic>
        <p:nvPicPr>
          <p:cNvPr id="4" name="Picture 2" descr="C:\Users\yo\Desktop\cinturon-cordon-711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4" y="2448444"/>
            <a:ext cx="3061829" cy="2729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-819472"/>
            <a:ext cx="8041439" cy="2097259"/>
          </a:xfrm>
        </p:spPr>
        <p:txBody>
          <a:bodyPr/>
          <a:lstStyle/>
          <a:p>
            <a:r>
              <a:rPr lang="es-ES" dirty="0" smtClean="0">
                <a:latin typeface="Forte" pitchFamily="66" charset="0"/>
              </a:rPr>
              <a:t>Referencias de los productos</a:t>
            </a:r>
            <a:endParaRPr lang="es-ES" dirty="0">
              <a:latin typeface="Forte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467601" cy="4392488"/>
          </a:xfrm>
        </p:spPr>
        <p:txBody>
          <a:bodyPr>
            <a:normAutofit fontScale="77500" lnSpcReduction="20000"/>
          </a:bodyPr>
          <a:lstStyle/>
          <a:p>
            <a:pPr algn="l"/>
            <a:endParaRPr lang="es-ES" dirty="0" smtClean="0"/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-001 Lomo de caña -------------------- 15,00 €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-002 Queso de cabra ------------------ 16.00 €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-003 Chorizo en lonchas -------------- 1,80 €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-004 Salchichón en lonchas ---------- 1,80 €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-005 Perrunillas caseras -------------- 1,50 €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-006 Magdalenas caseras ------------- 1,50 €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-007 Piñonate casero ------------------ 1,50 €</a:t>
            </a:r>
          </a:p>
          <a:p>
            <a:pPr algn="l"/>
            <a:r>
              <a:rPr lang="es-ES" dirty="0">
                <a:solidFill>
                  <a:schemeClr val="tx1"/>
                </a:solidFill>
              </a:rPr>
              <a:t>-</a:t>
            </a:r>
            <a:r>
              <a:rPr lang="es-ES" dirty="0" smtClean="0">
                <a:solidFill>
                  <a:schemeClr val="tx1"/>
                </a:solidFill>
              </a:rPr>
              <a:t>008 Pestiños caseros ----------------- 1,50 €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-009 Colonia ----------------------------- 6,00 €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-010 Cartera Inside -------------------- 15,00 €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>
                <a:solidFill>
                  <a:schemeClr val="tx1"/>
                </a:solidFill>
              </a:rPr>
              <a:t>-</a:t>
            </a:r>
            <a:r>
              <a:rPr lang="es-ES" dirty="0" smtClean="0">
                <a:solidFill>
                  <a:schemeClr val="tx1"/>
                </a:solidFill>
              </a:rPr>
              <a:t>011 Colonia Comotú ------------------ 10,00 €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-012 Pulsera de Cuero ------------------ 10,00 €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-013 Accesorios (Bufandas) ----------- 7,00 €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-014 Reloj analógico -------------------- 30,00 €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-015 Bragas de cuello ------------------- 2,50 €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-016 Cinturón de trenza ---------------- ….. €</a:t>
            </a:r>
          </a:p>
        </p:txBody>
      </p:sp>
    </p:spTree>
    <p:extLst>
      <p:ext uri="{BB962C8B-B14F-4D97-AF65-F5344CB8AC3E}">
        <p14:creationId xmlns:p14="http://schemas.microsoft.com/office/powerpoint/2010/main" val="96888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-387424"/>
            <a:ext cx="4847038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Lomo de Caña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neto: </a:t>
            </a:r>
            <a:r>
              <a:rPr lang="es-ES_tradnl" dirty="0" smtClean="0"/>
              <a:t>…				Precio</a:t>
            </a:r>
            <a:r>
              <a:rPr lang="es-ES_tradnl" dirty="0"/>
              <a:t>: </a:t>
            </a:r>
            <a:r>
              <a:rPr lang="es-ES_tradnl" dirty="0" smtClean="0"/>
              <a:t>15.00€  </a:t>
            </a:r>
          </a:p>
          <a:p>
            <a:r>
              <a:rPr lang="es-ES_tradnl" dirty="0" smtClean="0"/>
              <a:t>ref.: 001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041826"/>
            <a:ext cx="2998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Gran lomo  de las dehesas extremeñas  </a:t>
            </a:r>
            <a:r>
              <a:rPr lang="es-ES" dirty="0" smtClean="0"/>
              <a:t>auténtico </a:t>
            </a:r>
            <a:r>
              <a:rPr lang="es-ES" dirty="0"/>
              <a:t>gran </a:t>
            </a:r>
            <a:r>
              <a:rPr lang="es-ES" dirty="0" smtClean="0"/>
              <a:t>calidad.</a:t>
            </a:r>
          </a:p>
          <a:p>
            <a:endParaRPr lang="es-ES" dirty="0"/>
          </a:p>
        </p:txBody>
      </p:sp>
      <p:pic>
        <p:nvPicPr>
          <p:cNvPr id="1026" name="Picture 2" descr="http://t2.gstatic.com/images?q=tbn:ANd9GcTVjpPfW6eg0L7WhdISFYHZ17LhkgT-wnWNwrHZH_4V1bmaEHbu2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576">
            <a:off x="350580" y="2120714"/>
            <a:ext cx="3639591" cy="2725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-387424"/>
            <a:ext cx="4847038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Queso de Cabra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neto: </a:t>
            </a:r>
            <a:r>
              <a:rPr lang="es-ES_tradnl" dirty="0" smtClean="0"/>
              <a:t>…				Precio</a:t>
            </a:r>
            <a:r>
              <a:rPr lang="es-ES_tradnl" dirty="0"/>
              <a:t>: </a:t>
            </a:r>
            <a:r>
              <a:rPr lang="es-ES_tradnl" dirty="0" smtClean="0"/>
              <a:t>16:00  </a:t>
            </a:r>
          </a:p>
          <a:p>
            <a:r>
              <a:rPr lang="es-ES_tradnl" dirty="0" smtClean="0"/>
              <a:t>ref.: 002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221874"/>
            <a:ext cx="299899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Gran queso de cabra extremeño de las mejores </a:t>
            </a:r>
            <a:r>
              <a:rPr lang="es-ES" dirty="0" smtClean="0"/>
              <a:t>cabras.</a:t>
            </a:r>
          </a:p>
        </p:txBody>
      </p:sp>
      <p:pic>
        <p:nvPicPr>
          <p:cNvPr id="2050" name="Picture 2" descr="http://t2.gstatic.com/images?q=tbn:ANd9GcQdZm7SR_PzeV2awV-mspwBzDt6-bCsvEaeqvPT0GMvTF2Stuw3jw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651">
            <a:off x="574392" y="2017709"/>
            <a:ext cx="3188544" cy="29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-387424"/>
            <a:ext cx="4847038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Chorizo en Lonchas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neto: </a:t>
            </a:r>
            <a:r>
              <a:rPr lang="es-ES_tradnl" dirty="0" smtClean="0"/>
              <a:t>90g				Precio</a:t>
            </a:r>
            <a:r>
              <a:rPr lang="es-ES_tradnl" dirty="0"/>
              <a:t>: 1.80</a:t>
            </a:r>
            <a:r>
              <a:rPr lang="es-ES_tradnl" dirty="0" smtClean="0"/>
              <a:t>€  </a:t>
            </a:r>
          </a:p>
          <a:p>
            <a:r>
              <a:rPr lang="es-ES_tradnl" dirty="0" smtClean="0"/>
              <a:t>ref.: 003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2972575"/>
            <a:ext cx="29989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/>
              <a:t>Chorizo tradición</a:t>
            </a:r>
            <a:r>
              <a:rPr lang="es-ES_tradnl" dirty="0" smtClean="0"/>
              <a:t>.</a:t>
            </a:r>
            <a:endParaRPr lang="es-ES_tradnl" dirty="0"/>
          </a:p>
          <a:p>
            <a:pPr>
              <a:lnSpc>
                <a:spcPct val="90000"/>
              </a:lnSpc>
            </a:pPr>
            <a:r>
              <a:rPr lang="es-ES_tradnl" dirty="0"/>
              <a:t>Curación natural al aire del Moncayo.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Ideal para el bocadillo del recreo</a:t>
            </a:r>
            <a:r>
              <a:rPr lang="es-ES_tradnl" dirty="0" smtClean="0"/>
              <a:t>.</a:t>
            </a:r>
          </a:p>
        </p:txBody>
      </p:sp>
      <p:pic>
        <p:nvPicPr>
          <p:cNvPr id="2050" name="Picture 2" descr="C:\Users\yo\Desktop\Imag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749">
            <a:off x="595558" y="1739222"/>
            <a:ext cx="2998781" cy="32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1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-387424"/>
            <a:ext cx="4847038" cy="1599722"/>
          </a:xfrm>
        </p:spPr>
        <p:txBody>
          <a:bodyPr/>
          <a:lstStyle/>
          <a:p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Salchichón en Lonchas</a:t>
            </a:r>
            <a:endParaRPr lang="es-ES" sz="36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  Peso </a:t>
            </a:r>
            <a:r>
              <a:rPr lang="es-ES_tradnl" dirty="0"/>
              <a:t>neto: </a:t>
            </a:r>
            <a:r>
              <a:rPr lang="es-ES_tradnl" dirty="0" smtClean="0"/>
              <a:t>90g				Precio</a:t>
            </a:r>
            <a:r>
              <a:rPr lang="es-ES_tradnl" dirty="0"/>
              <a:t>: 1.80</a:t>
            </a:r>
            <a:r>
              <a:rPr lang="es-ES_tradnl" dirty="0" smtClean="0"/>
              <a:t>€  </a:t>
            </a:r>
          </a:p>
          <a:p>
            <a:r>
              <a:rPr lang="es-ES_tradnl" dirty="0" smtClean="0"/>
              <a:t>ref.: 004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2972576"/>
            <a:ext cx="29989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dirty="0"/>
              <a:t>Salchichón extra.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dirty="0" smtClean="0"/>
              <a:t>Ideal </a:t>
            </a:r>
            <a:r>
              <a:rPr lang="es-ES_tradnl" dirty="0"/>
              <a:t>para el bocadillo del recreo</a:t>
            </a:r>
            <a:r>
              <a:rPr lang="es-ES_tradnl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dirty="0"/>
          </a:p>
          <a:p>
            <a:pPr>
              <a:lnSpc>
                <a:spcPct val="90000"/>
              </a:lnSpc>
            </a:pPr>
            <a:r>
              <a:rPr lang="es-ES_tradnl" dirty="0" err="1"/>
              <a:t>Luís</a:t>
            </a:r>
            <a:r>
              <a:rPr lang="es-ES_tradnl" dirty="0"/>
              <a:t> González </a:t>
            </a:r>
            <a:r>
              <a:rPr lang="es-ES_tradnl" dirty="0" smtClean="0"/>
              <a:t>Cornejo</a:t>
            </a:r>
            <a:endParaRPr lang="es-ES_tradnl" dirty="0"/>
          </a:p>
        </p:txBody>
      </p:sp>
      <p:pic>
        <p:nvPicPr>
          <p:cNvPr id="1026" name="Picture 2" descr="C:\Users\yo\Desktop\Imag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255">
            <a:off x="577426" y="1703917"/>
            <a:ext cx="3020087" cy="33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4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-387424"/>
            <a:ext cx="506306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Perrunillas Caseras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Peso </a:t>
            </a:r>
            <a:r>
              <a:rPr lang="es-ES_tradnl" dirty="0"/>
              <a:t>neto</a:t>
            </a:r>
            <a:r>
              <a:rPr lang="es-ES_tradnl" dirty="0" smtClean="0"/>
              <a:t>: 200/500 g		Precio</a:t>
            </a:r>
            <a:r>
              <a:rPr lang="es-ES_tradnl" dirty="0"/>
              <a:t>: </a:t>
            </a:r>
            <a:r>
              <a:rPr lang="es-ES_tradnl" dirty="0" smtClean="0"/>
              <a:t>1.50€  </a:t>
            </a:r>
          </a:p>
          <a:p>
            <a:r>
              <a:rPr lang="es-ES_tradnl" dirty="0" smtClean="0"/>
              <a:t>ref.: 005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221875"/>
            <a:ext cx="299899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Ricas y Sabrosas.</a:t>
            </a:r>
          </a:p>
          <a:p>
            <a:pPr>
              <a:lnSpc>
                <a:spcPct val="90000"/>
              </a:lnSpc>
            </a:pPr>
            <a:endParaRPr lang="es-ES_tradnl" dirty="0"/>
          </a:p>
          <a:p>
            <a:pPr>
              <a:lnSpc>
                <a:spcPct val="90000"/>
              </a:lnSpc>
            </a:pPr>
            <a:r>
              <a:rPr lang="es-ES_tradnl" dirty="0" smtClean="0"/>
              <a:t>Laura Pizarro Lobo</a:t>
            </a:r>
            <a:endParaRPr lang="es-ES_tradnl" dirty="0"/>
          </a:p>
        </p:txBody>
      </p:sp>
      <p:pic>
        <p:nvPicPr>
          <p:cNvPr id="7" name="6 Imagen" descr="F:\DCIM\102_FUJI\DSCF2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5001">
            <a:off x="584394" y="1835555"/>
            <a:ext cx="3582723" cy="3027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0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Magdalenas Caseras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2901726" y="4844775"/>
            <a:ext cx="5127463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Peso neto:200/500g	</a:t>
            </a:r>
            <a:r>
              <a:rPr lang="es-ES_tradnl" dirty="0"/>
              <a:t> </a:t>
            </a:r>
            <a:r>
              <a:rPr lang="es-ES_tradnl" dirty="0" smtClean="0"/>
              <a:t>                 Precio</a:t>
            </a:r>
            <a:r>
              <a:rPr lang="es-ES_tradnl" dirty="0"/>
              <a:t>: </a:t>
            </a:r>
            <a:r>
              <a:rPr lang="es-ES_tradnl" dirty="0" smtClean="0"/>
              <a:t>1.50€  </a:t>
            </a:r>
          </a:p>
          <a:p>
            <a:r>
              <a:rPr lang="es-ES_tradnl" dirty="0" smtClean="0"/>
              <a:t>     ref.: 006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471173"/>
            <a:ext cx="29989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Blandas y dulces</a:t>
            </a:r>
          </a:p>
        </p:txBody>
      </p:sp>
      <p:pic>
        <p:nvPicPr>
          <p:cNvPr id="8" name="7 Imagen" descr="F:\DCIM\102_FUJI\DSCF2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0836">
            <a:off x="469058" y="1849538"/>
            <a:ext cx="3516423" cy="2746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72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Piñonate Casero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Peso neto:200/500g	                Precio</a:t>
            </a:r>
            <a:r>
              <a:rPr lang="es-ES_tradnl" dirty="0"/>
              <a:t>: </a:t>
            </a:r>
            <a:r>
              <a:rPr lang="es-ES_tradnl" dirty="0" smtClean="0"/>
              <a:t>1.50€  </a:t>
            </a:r>
          </a:p>
          <a:p>
            <a:r>
              <a:rPr lang="es-ES_tradnl" dirty="0" smtClean="0"/>
              <a:t>    ref.:007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471173"/>
            <a:ext cx="29989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Muy ricos y Sabrosos.</a:t>
            </a:r>
          </a:p>
        </p:txBody>
      </p:sp>
      <p:pic>
        <p:nvPicPr>
          <p:cNvPr id="7" name="6 Imagen" descr="F:\DCIM\102_FUJI\DSCF2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0010">
            <a:off x="518620" y="2030557"/>
            <a:ext cx="3282224" cy="2800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27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688632" cy="1599722"/>
          </a:xfrm>
        </p:spPr>
        <p:txBody>
          <a:bodyPr/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>Pestiños Caseros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3191936" y="4859984"/>
            <a:ext cx="4836456" cy="1017643"/>
          </a:xfrm>
        </p:spPr>
        <p:txBody>
          <a:bodyPr>
            <a:normAutofit/>
          </a:bodyPr>
          <a:lstStyle/>
          <a:p>
            <a:r>
              <a:rPr lang="es-ES_tradnl" dirty="0" smtClean="0"/>
              <a:t> Peso neto:200/500 g	          	Precio</a:t>
            </a:r>
            <a:r>
              <a:rPr lang="es-ES_tradnl" dirty="0"/>
              <a:t>: </a:t>
            </a:r>
            <a:r>
              <a:rPr lang="es-ES_tradnl" dirty="0" smtClean="0"/>
              <a:t>1.50€  </a:t>
            </a:r>
          </a:p>
          <a:p>
            <a:r>
              <a:rPr lang="es-ES_tradnl" dirty="0" smtClean="0"/>
              <a:t>	ref.: 008</a:t>
            </a:r>
            <a:endParaRPr lang="es-ES_tradnl" dirty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281378">
            <a:off x="4837734" y="3471173"/>
            <a:ext cx="29989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dirty="0" smtClean="0"/>
              <a:t>Muy ricos y Dulces.</a:t>
            </a:r>
          </a:p>
        </p:txBody>
      </p:sp>
      <p:pic>
        <p:nvPicPr>
          <p:cNvPr id="8" name="7 Imagen" descr="F:\DCIM\102_FUJI\DSCF2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6912">
            <a:off x="390962" y="1944483"/>
            <a:ext cx="3576152" cy="28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740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dibujo</Template>
  <TotalTime>139</TotalTime>
  <Words>507</Words>
  <Application>Microsoft Office PowerPoint</Application>
  <PresentationFormat>Presentación en pantalla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Sketchbook</vt:lpstr>
      <vt:lpstr>Presentación de PowerPoint</vt:lpstr>
      <vt:lpstr>Lomo de Caña</vt:lpstr>
      <vt:lpstr>Queso de Cabra</vt:lpstr>
      <vt:lpstr>Chorizo en Lonchas</vt:lpstr>
      <vt:lpstr>Salchichón en Lonchas</vt:lpstr>
      <vt:lpstr>Perrunillas Caseras</vt:lpstr>
      <vt:lpstr>Magdalenas Caseras</vt:lpstr>
      <vt:lpstr>Piñonate Casero</vt:lpstr>
      <vt:lpstr>Pestiños Caseros</vt:lpstr>
      <vt:lpstr>Colonia límite</vt:lpstr>
      <vt:lpstr>Cartera inside</vt:lpstr>
      <vt:lpstr>Colonia “Comotú”</vt:lpstr>
      <vt:lpstr>Pulsera de Cuero</vt:lpstr>
      <vt:lpstr>Accesorios</vt:lpstr>
      <vt:lpstr>Reloj Analógico</vt:lpstr>
      <vt:lpstr>Bragas de Cuello</vt:lpstr>
      <vt:lpstr>Cinturón de trenza</vt:lpstr>
      <vt:lpstr>Referencias de los productos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Napolitanas</dc:title>
  <dc:creator>yo</dc:creator>
  <cp:lastModifiedBy>yo</cp:lastModifiedBy>
  <cp:revision>30</cp:revision>
  <dcterms:created xsi:type="dcterms:W3CDTF">2012-02-09T17:05:25Z</dcterms:created>
  <dcterms:modified xsi:type="dcterms:W3CDTF">2012-03-20T21:29:10Z</dcterms:modified>
</cp:coreProperties>
</file>