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62" r:id="rId2"/>
    <p:sldId id="261" r:id="rId3"/>
    <p:sldId id="256" r:id="rId4"/>
    <p:sldId id="257" r:id="rId5"/>
    <p:sldId id="258" r:id="rId6"/>
    <p:sldId id="267" r:id="rId7"/>
    <p:sldId id="268" r:id="rId8"/>
    <p:sldId id="269" r:id="rId9"/>
    <p:sldId id="260" r:id="rId10"/>
    <p:sldId id="259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F5CA3A-AA3F-4CEF-A53C-C28DA60D47A9}" type="datetimeFigureOut">
              <a:rPr lang="es-ES" smtClean="0"/>
              <a:pPr/>
              <a:t>09/03/2012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DE2146-8351-4A6C-8C22-AA3237A06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-2988840" y="548680"/>
            <a:ext cx="8062912" cy="1470025"/>
          </a:xfrm>
        </p:spPr>
        <p:txBody>
          <a:bodyPr>
            <a:normAutofit/>
          </a:bodyPr>
          <a:lstStyle/>
          <a:p>
            <a:r>
              <a:rPr lang="es-ES" sz="8800" dirty="0" smtClean="0"/>
              <a:t>COEXMI</a:t>
            </a:r>
            <a:endParaRPr lang="es-ES" sz="8800" dirty="0"/>
          </a:p>
        </p:txBody>
      </p:sp>
      <p:pic>
        <p:nvPicPr>
          <p:cNvPr id="8194" name="Picture 2" descr="F:\logotipo coexm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779912" cy="4612060"/>
          </a:xfrm>
          <a:prstGeom prst="rect">
            <a:avLst/>
          </a:prstGeom>
          <a:noFill/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0" y="2500306"/>
            <a:ext cx="5286380" cy="60763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CATÁLOGO</a:t>
            </a:r>
            <a:endParaRPr kumimoji="0" lang="es-ES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1470025"/>
          </a:xfrm>
        </p:spPr>
        <p:txBody>
          <a:bodyPr/>
          <a:lstStyle/>
          <a:p>
            <a:r>
              <a:rPr lang="es-ES" dirty="0" smtClean="0"/>
              <a:t>AURICULARES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463504" cy="1752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Auriculares con los que podrás escuchar tu música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57332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REF.7</a:t>
            </a:r>
            <a:endParaRPr lang="es-ES" dirty="0"/>
          </a:p>
        </p:txBody>
      </p:sp>
      <p:pic>
        <p:nvPicPr>
          <p:cNvPr id="1026" name="Picture 2" descr="A:\DESCARGAS D\Hotmail\010312-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276" y="3212976"/>
            <a:ext cx="3688188" cy="34371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3.50 €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1470025"/>
          </a:xfrm>
        </p:spPr>
        <p:txBody>
          <a:bodyPr/>
          <a:lstStyle/>
          <a:p>
            <a:r>
              <a:rPr lang="es-ES" dirty="0" smtClean="0"/>
              <a:t>FUNDAS PARA MÓVILES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3887440" cy="1752600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>Compra tu funda para que siempre tengas el móvil como nuevo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3651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3 €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REF.8</a:t>
            </a:r>
            <a:endParaRPr lang="es-ES" dirty="0"/>
          </a:p>
        </p:txBody>
      </p:sp>
      <p:pic>
        <p:nvPicPr>
          <p:cNvPr id="2050" name="Picture 2" descr="A:\DESCARGAS D\Hotmail\010312-1818(00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4680520" cy="3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1"/>
            <a:ext cx="8062912" cy="126876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TARJETAS DE MEMORIA DE 4GB 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4175472" cy="1752600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>Si quieres tener </a:t>
            </a:r>
            <a:r>
              <a:rPr lang="es-ES" sz="2800" dirty="0" smtClean="0"/>
              <a:t>más </a:t>
            </a:r>
            <a:r>
              <a:rPr lang="es-ES" sz="2800" dirty="0" smtClean="0"/>
              <a:t>memoria para guardar tus cosas coge las tarjetas Kingston.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PRECIO: 13 €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REF.9</a:t>
            </a:r>
            <a:endParaRPr lang="es-ES" dirty="0"/>
          </a:p>
        </p:txBody>
      </p:sp>
      <p:pic>
        <p:nvPicPr>
          <p:cNvPr id="3074" name="Picture 2" descr="A:\DESCARGAS D\Hotmail\image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583285" cy="358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1470025"/>
          </a:xfrm>
        </p:spPr>
        <p:txBody>
          <a:bodyPr/>
          <a:lstStyle/>
          <a:p>
            <a:r>
              <a:rPr lang="es-ES" cap="all" dirty="0" err="1" smtClean="0"/>
              <a:t>Pen</a:t>
            </a:r>
            <a:r>
              <a:rPr lang="es-ES" cap="all" dirty="0" smtClean="0"/>
              <a:t> drive </a:t>
            </a:r>
            <a:r>
              <a:rPr lang="es-ES" dirty="0" smtClean="0"/>
              <a:t>USB KINGSTON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4103464" cy="17526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Para que guardes  todas tus cosas en </a:t>
            </a:r>
            <a:r>
              <a:rPr lang="es-ES" sz="2800" dirty="0" smtClean="0"/>
              <a:t>él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13€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REF.10</a:t>
            </a:r>
            <a:endParaRPr lang="es-ES" dirty="0"/>
          </a:p>
        </p:txBody>
      </p:sp>
      <p:pic>
        <p:nvPicPr>
          <p:cNvPr id="4098" name="Picture 2" descr="A:\DESCARGAS D\Hotmail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727301" cy="343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/>
              <a:t>TEXTIL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0"/>
            <a:ext cx="8062912" cy="1470025"/>
          </a:xfrm>
        </p:spPr>
        <p:txBody>
          <a:bodyPr/>
          <a:lstStyle/>
          <a:p>
            <a:r>
              <a:rPr lang="es-ES" dirty="0" smtClean="0"/>
              <a:t>BRAGAS DE CUELLO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4319488" cy="1752600"/>
          </a:xfrm>
        </p:spPr>
        <p:txBody>
          <a:bodyPr/>
          <a:lstStyle/>
          <a:p>
            <a:pPr algn="l"/>
            <a:r>
              <a:rPr lang="es-ES" dirty="0" smtClean="0"/>
              <a:t>Buenas bragas de cuello para que no </a:t>
            </a:r>
            <a:r>
              <a:rPr lang="es-ES" sz="3200" dirty="0" smtClean="0"/>
              <a:t>cojas</a:t>
            </a:r>
            <a:r>
              <a:rPr lang="es-ES" dirty="0" smtClean="0"/>
              <a:t> resfriado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93305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2.75 € </a:t>
            </a:r>
          </a:p>
          <a:p>
            <a:endParaRPr lang="es-ES" b="1" dirty="0" smtClean="0">
              <a:latin typeface="Arial Black" pitchFamily="34" charset="0"/>
            </a:endParaRPr>
          </a:p>
          <a:p>
            <a:endParaRPr lang="es-ES" b="1" dirty="0" smtClean="0">
              <a:latin typeface="Arial Black" pitchFamily="34" charset="0"/>
            </a:endParaRPr>
          </a:p>
          <a:p>
            <a:endParaRPr lang="es-ES" b="1" dirty="0" smtClean="0">
              <a:latin typeface="Arial Black" pitchFamily="34" charset="0"/>
            </a:endParaRPr>
          </a:p>
          <a:p>
            <a:endParaRPr lang="es-ES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REF.11</a:t>
            </a:r>
            <a:endParaRPr lang="es-ES" dirty="0"/>
          </a:p>
        </p:txBody>
      </p:sp>
      <p:pic>
        <p:nvPicPr>
          <p:cNvPr id="1026" name="Picture 2" descr="A:\DESCARGAS D\mi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4208016" cy="348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8062912" cy="1470025"/>
          </a:xfrm>
        </p:spPr>
        <p:txBody>
          <a:bodyPr/>
          <a:lstStyle/>
          <a:p>
            <a:r>
              <a:rPr lang="es-ES" dirty="0" smtClean="0"/>
              <a:t>BUFANDAS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3743424" cy="1752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Bonita bufanda por tan </a:t>
            </a:r>
            <a:r>
              <a:rPr lang="es-ES" sz="2800" dirty="0" smtClean="0"/>
              <a:t>sólo…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40050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4.35 €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 12</a:t>
            </a:r>
            <a:endParaRPr lang="es-ES" dirty="0"/>
          </a:p>
        </p:txBody>
      </p:sp>
      <p:pic>
        <p:nvPicPr>
          <p:cNvPr id="2050" name="Picture 2" descr="A:\DESCARGAS D\n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280024" cy="391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8062912" cy="1470025"/>
          </a:xfrm>
        </p:spPr>
        <p:txBody>
          <a:bodyPr/>
          <a:lstStyle/>
          <a:p>
            <a:r>
              <a:rPr lang="es-ES" dirty="0" smtClean="0"/>
              <a:t>GUANTES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4103464" cy="17526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Buenos guantes para el </a:t>
            </a:r>
            <a:r>
              <a:rPr lang="es-ES" sz="2800" dirty="0" smtClean="0"/>
              <a:t>frío, </a:t>
            </a:r>
            <a:r>
              <a:rPr lang="es-ES" sz="2800" dirty="0" smtClean="0"/>
              <a:t>de todos los colores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 13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3.70 €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3074" name="Picture 2" descr="A:\DESCARGAS D\cur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064000" cy="348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/>
              <a:t>BISUTERÍA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8062912" cy="1470025"/>
          </a:xfrm>
        </p:spPr>
        <p:txBody>
          <a:bodyPr/>
          <a:lstStyle/>
          <a:p>
            <a:r>
              <a:rPr lang="es-ES" dirty="0" smtClean="0"/>
              <a:t>PULSERAS DE CUERO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3887440" cy="1752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Buenas pulseras de cuero por </a:t>
            </a:r>
            <a:r>
              <a:rPr lang="es-ES" sz="2800" dirty="0" smtClean="0"/>
              <a:t>sólo…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REF.14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3.60 €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5122" name="Picture 2" descr="A:\DESCARGAS D\j a j a se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4352032" cy="37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470025"/>
          </a:xfrm>
        </p:spPr>
        <p:txBody>
          <a:bodyPr>
            <a:noAutofit/>
          </a:bodyPr>
          <a:lstStyle/>
          <a:p>
            <a:r>
              <a:rPr lang="es-ES" sz="8800" dirty="0" smtClean="0"/>
              <a:t>ALIMENTACIÓN</a:t>
            </a:r>
            <a:endParaRPr lang="es-ES" sz="8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062912" cy="1752600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8062912" cy="1470025"/>
          </a:xfrm>
        </p:spPr>
        <p:txBody>
          <a:bodyPr/>
          <a:lstStyle/>
          <a:p>
            <a:r>
              <a:rPr lang="es-ES" dirty="0" smtClean="0"/>
              <a:t>ANILLOS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3815432" cy="1752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Buenos, bonitos </a:t>
            </a:r>
            <a:r>
              <a:rPr lang="es-ES" sz="2800" dirty="0" smtClean="0"/>
              <a:t>y </a:t>
            </a:r>
            <a:r>
              <a:rPr lang="es-ES" sz="2800" dirty="0" smtClean="0"/>
              <a:t>baratos; </a:t>
            </a:r>
            <a:r>
              <a:rPr lang="es-ES" sz="2800" dirty="0" smtClean="0"/>
              <a:t>anillos muy baratos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 15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6.50 €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6146" name="Picture 2" descr="A:\DESCARGAS D\ca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4136008" cy="369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0"/>
            <a:ext cx="8062912" cy="1470025"/>
          </a:xfrm>
        </p:spPr>
        <p:txBody>
          <a:bodyPr/>
          <a:lstStyle/>
          <a:p>
            <a:r>
              <a:rPr lang="es-ES" dirty="0" smtClean="0"/>
              <a:t>PULSERAS </a:t>
            </a:r>
            <a:r>
              <a:rPr lang="es-ES" dirty="0" smtClean="0"/>
              <a:t>CROMADAS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3959448" cy="1752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Buenas y bonitas </a:t>
            </a:r>
            <a:r>
              <a:rPr lang="es-ES" sz="2800" dirty="0" smtClean="0"/>
              <a:t>pulseras </a:t>
            </a:r>
            <a:r>
              <a:rPr lang="es-ES" sz="2800" dirty="0" smtClean="0"/>
              <a:t>cromadas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REF.16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3.80 €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7170" name="Picture 2" descr="A:\DESCARGAS D\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064000" cy="355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603456" cy="1470025"/>
          </a:xfrm>
        </p:spPr>
        <p:txBody>
          <a:bodyPr>
            <a:noAutofit/>
          </a:bodyPr>
          <a:lstStyle/>
          <a:p>
            <a:r>
              <a:rPr lang="es-ES" sz="5400" dirty="0" smtClean="0"/>
              <a:t>HOJA DE REFERENCIAS</a:t>
            </a:r>
            <a:endParaRPr lang="es-ES" sz="5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062912" cy="4104456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/>
              <a:t>REF.1 ……… 1.50 €                       REF.11 …… 2.75 €</a:t>
            </a:r>
          </a:p>
          <a:p>
            <a:pPr algn="l"/>
            <a:r>
              <a:rPr lang="es-ES" sz="2400" b="1" dirty="0" smtClean="0"/>
              <a:t>REF.2 ……… 2.00 €                       REF.12 …… 4.35 €</a:t>
            </a:r>
          </a:p>
          <a:p>
            <a:pPr algn="l"/>
            <a:r>
              <a:rPr lang="es-ES" sz="2400" b="1" dirty="0" smtClean="0"/>
              <a:t>REF.3 ……… 1.60 €                       REF.13 …… 3.70 €</a:t>
            </a:r>
          </a:p>
          <a:p>
            <a:pPr algn="l"/>
            <a:r>
              <a:rPr lang="es-ES" sz="2400" b="1" dirty="0" smtClean="0"/>
              <a:t>REF.4 ……… 2.35 €                       REF.14 …… 3.60 €</a:t>
            </a:r>
          </a:p>
          <a:p>
            <a:pPr algn="l"/>
            <a:r>
              <a:rPr lang="es-ES" sz="2400" b="1" dirty="0" smtClean="0"/>
              <a:t>REF.5 ……… 1.50 €                       REF.15 …… 6.50 €</a:t>
            </a:r>
          </a:p>
          <a:p>
            <a:pPr algn="l"/>
            <a:r>
              <a:rPr lang="es-ES" sz="2400" b="1" dirty="0" smtClean="0"/>
              <a:t>REF.6 ……… 2.00 €                       REF.16 …… 3.80 €</a:t>
            </a:r>
          </a:p>
          <a:p>
            <a:pPr algn="l"/>
            <a:r>
              <a:rPr lang="es-ES" sz="2400" b="1" dirty="0" smtClean="0"/>
              <a:t>REF.7 ……… 3.50 €</a:t>
            </a:r>
          </a:p>
          <a:p>
            <a:pPr algn="l"/>
            <a:r>
              <a:rPr lang="es-ES" sz="2400" b="1" dirty="0" smtClean="0"/>
              <a:t>REF.8  ……... 3.00 €</a:t>
            </a:r>
          </a:p>
          <a:p>
            <a:pPr algn="l"/>
            <a:r>
              <a:rPr lang="es-ES" sz="2400" b="1" dirty="0" smtClean="0"/>
              <a:t>REF.9 ……… 13.00 €</a:t>
            </a:r>
          </a:p>
          <a:p>
            <a:pPr algn="l"/>
            <a:r>
              <a:rPr lang="es-ES" sz="2400" b="1" dirty="0" smtClean="0"/>
              <a:t>REF.10 …….. 13.00 €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MINI </a:t>
            </a:r>
            <a:r>
              <a:rPr lang="it-IT" dirty="0" smtClean="0">
                <a:solidFill>
                  <a:schemeClr val="accent1"/>
                </a:solidFill>
              </a:rPr>
              <a:t>CROISSANTS </a:t>
            </a:r>
            <a:r>
              <a:rPr lang="it-IT" dirty="0" smtClean="0">
                <a:solidFill>
                  <a:schemeClr val="accent1"/>
                </a:solidFill>
              </a:rPr>
              <a:t>BAÑADO AL CACAO PACK-9</a:t>
            </a:r>
            <a:endParaRPr lang="es-ES" b="1" i="1" dirty="0">
              <a:solidFill>
                <a:schemeClr val="accent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3779912" cy="6336704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Excelentes croissants muy tiernos y listo para su </a:t>
            </a:r>
            <a:r>
              <a:rPr lang="es-ES" sz="2800" dirty="0" smtClean="0">
                <a:solidFill>
                  <a:schemeClr val="tx1"/>
                </a:solidFill>
              </a:rPr>
              <a:t>uso. No </a:t>
            </a:r>
            <a:r>
              <a:rPr lang="es-ES" sz="2800" dirty="0" smtClean="0">
                <a:solidFill>
                  <a:schemeClr val="tx1"/>
                </a:solidFill>
              </a:rPr>
              <a:t>pueden faltar en su casa</a:t>
            </a:r>
            <a:r>
              <a:rPr lang="es-ES" sz="2800" dirty="0" smtClean="0"/>
              <a:t> </a:t>
            </a:r>
            <a:endParaRPr lang="es-ES" sz="2800" dirty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 smtClean="0">
              <a:latin typeface="Arial Black" pitchFamily="34" charset="0"/>
              <a:cs typeface="Aharoni" pitchFamily="2" charset="-79"/>
            </a:endParaRPr>
          </a:p>
          <a:p>
            <a:pPr algn="l"/>
            <a:r>
              <a:rPr lang="es-ES" sz="2000" b="1" i="1" dirty="0" smtClean="0">
                <a:latin typeface="Arial Black" pitchFamily="34" charset="0"/>
                <a:cs typeface="Aharoni" pitchFamily="2" charset="-79"/>
              </a:rPr>
              <a:t> POR TAN SOLO 1.50 €</a:t>
            </a:r>
            <a:endParaRPr lang="es-ES" sz="2000" b="1" i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 algn="l"/>
            <a:endParaRPr lang="es-ES" sz="2000" b="1" i="1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algn="l"/>
            <a:endParaRPr lang="es-ES" sz="2000" b="1" i="1" dirty="0"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4" name="AutoShape 2" descr="Ver 2012-02-29 20.07.12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A:\DESCARGAS D\ke soy vala esto es lo de eje!\2012-02-29 20.07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3600400" cy="383684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7158" y="5774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492919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185 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76240" y="332656"/>
            <a:ext cx="6767760" cy="1470025"/>
          </a:xfrm>
        </p:spPr>
        <p:txBody>
          <a:bodyPr/>
          <a:lstStyle/>
          <a:p>
            <a:r>
              <a:rPr lang="es-ES" dirty="0" smtClean="0"/>
              <a:t>ENSAIMADAS PACK - 9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H="1">
            <a:off x="494824" y="225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5003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/>
              <a:t>Muy buenas ensaimadas tiernas y apetitosas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8904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Arial Black" pitchFamily="34" charset="0"/>
              </a:rPr>
              <a:t>Precio: 2.00 €</a:t>
            </a:r>
            <a:endParaRPr lang="es-ES" b="1" i="1" dirty="0">
              <a:latin typeface="Arial Black" pitchFamily="34" charset="0"/>
            </a:endParaRPr>
          </a:p>
        </p:txBody>
      </p:sp>
      <p:pic>
        <p:nvPicPr>
          <p:cNvPr id="14338" name="Picture 2" descr="A:\DESCARGAS D\ke soy vala esto es lo de eje!\2012-02-29 20.07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4104456" cy="40770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43608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REF.2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350 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1470025"/>
          </a:xfrm>
        </p:spPr>
        <p:txBody>
          <a:bodyPr/>
          <a:lstStyle/>
          <a:p>
            <a:r>
              <a:rPr lang="es-ES" dirty="0" smtClean="0"/>
              <a:t>TORTAS PACK - 12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828600" y="1772816"/>
            <a:ext cx="4032448" cy="1654000"/>
          </a:xfrm>
        </p:spPr>
        <p:txBody>
          <a:bodyPr/>
          <a:lstStyle/>
          <a:p>
            <a:r>
              <a:rPr lang="es-ES" sz="2800" dirty="0" smtClean="0">
                <a:solidFill>
                  <a:schemeClr val="tx1"/>
                </a:solidFill>
              </a:rPr>
              <a:t>Buenas tortas </a:t>
            </a:r>
            <a:r>
              <a:rPr lang="es-ES" sz="2800" dirty="0" smtClean="0"/>
              <a:t>crujientes </a:t>
            </a:r>
            <a:r>
              <a:rPr lang="es-ES" dirty="0" smtClean="0"/>
              <a:t> </a:t>
            </a:r>
            <a:endParaRPr lang="es-ES" dirty="0"/>
          </a:p>
        </p:txBody>
      </p:sp>
      <p:pic>
        <p:nvPicPr>
          <p:cNvPr id="15362" name="Picture 2" descr="A:\DESCARGAS D\ke soy vala esto es lo de eje!\2012-02-29 20.08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4088152" cy="38292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27584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1.60 €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400g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8062912" cy="1470025"/>
          </a:xfrm>
        </p:spPr>
        <p:txBody>
          <a:bodyPr/>
          <a:lstStyle/>
          <a:p>
            <a:r>
              <a:rPr lang="es-ES" dirty="0" smtClean="0"/>
              <a:t>PRINGLES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033590"/>
            <a:ext cx="3671416" cy="17526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Ricas pringles para tu comida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2.35 €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REF.4</a:t>
            </a:r>
            <a:endParaRPr lang="es-ES" dirty="0"/>
          </a:p>
        </p:txBody>
      </p:sp>
      <p:pic>
        <p:nvPicPr>
          <p:cNvPr id="6" name="Picture 2" descr="A:\DESCARGAS D\070312-1834(0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320480" cy="37979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39552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165g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8062912" cy="1470025"/>
          </a:xfrm>
        </p:spPr>
        <p:txBody>
          <a:bodyPr/>
          <a:lstStyle/>
          <a:p>
            <a:r>
              <a:rPr lang="es-ES" dirty="0" smtClean="0"/>
              <a:t>PATATAS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176466"/>
            <a:ext cx="3383384" cy="1752600"/>
          </a:xfrm>
        </p:spPr>
        <p:txBody>
          <a:bodyPr/>
          <a:lstStyle/>
          <a:p>
            <a:pPr algn="l"/>
            <a:r>
              <a:rPr lang="es-ES" sz="2800" dirty="0" smtClean="0"/>
              <a:t>Muy ricas para tus aperitivos</a:t>
            </a:r>
          </a:p>
          <a:p>
            <a:pPr algn="l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1.50 €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REF.5</a:t>
            </a:r>
            <a:endParaRPr lang="es-ES" dirty="0"/>
          </a:p>
        </p:txBody>
      </p:sp>
      <p:pic>
        <p:nvPicPr>
          <p:cNvPr id="2050" name="Picture 2" descr="A:\DESCARGAS D\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208016" cy="384008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39552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150 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8062912" cy="1470025"/>
          </a:xfrm>
        </p:spPr>
        <p:txBody>
          <a:bodyPr/>
          <a:lstStyle/>
          <a:p>
            <a:r>
              <a:rPr lang="es-ES" dirty="0" smtClean="0"/>
              <a:t>NAPOLITANAS DE CHOCOLATES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3959448" cy="17526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Muy ricas y muy tiernas para el desayuno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2930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PRECIO: 2 €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 6</a:t>
            </a:r>
            <a:endParaRPr lang="es-ES" dirty="0"/>
          </a:p>
        </p:txBody>
      </p:sp>
      <p:pic>
        <p:nvPicPr>
          <p:cNvPr id="3074" name="Picture 2" descr="A:\DESCARGAS D\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4136008" cy="369607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PESO: 280 g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351936" cy="1614041"/>
          </a:xfrm>
        </p:spPr>
        <p:txBody>
          <a:bodyPr>
            <a:noAutofit/>
          </a:bodyPr>
          <a:lstStyle/>
          <a:p>
            <a:r>
              <a:rPr lang="es-ES" sz="8800" dirty="0" smtClean="0"/>
              <a:t>ELECTRÓNICA</a:t>
            </a:r>
            <a:endParaRPr lang="es-E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353</Words>
  <Application>Microsoft Office PowerPoint</Application>
  <PresentationFormat>Presentación en pantalla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Brío</vt:lpstr>
      <vt:lpstr>COEXMI</vt:lpstr>
      <vt:lpstr>ALIMENTACIÓN</vt:lpstr>
      <vt:lpstr>MINI CROISSANTS BAÑADO AL CACAO PACK-9</vt:lpstr>
      <vt:lpstr>ENSAIMADAS PACK - 9</vt:lpstr>
      <vt:lpstr>TORTAS PACK - 12</vt:lpstr>
      <vt:lpstr>PRINGLES</vt:lpstr>
      <vt:lpstr>PATATAS</vt:lpstr>
      <vt:lpstr>NAPOLITANAS DE CHOCOLATES</vt:lpstr>
      <vt:lpstr>ELECTRÓNICA</vt:lpstr>
      <vt:lpstr>AURICULARES</vt:lpstr>
      <vt:lpstr>FUNDAS PARA MÓVILES</vt:lpstr>
      <vt:lpstr>TARJETAS DE MEMORIA DE 4GB </vt:lpstr>
      <vt:lpstr>Pen drive USB KINGSTON</vt:lpstr>
      <vt:lpstr>TEXTIL</vt:lpstr>
      <vt:lpstr>BRAGAS DE CUELLO</vt:lpstr>
      <vt:lpstr>BUFANDAS </vt:lpstr>
      <vt:lpstr>GUANTES </vt:lpstr>
      <vt:lpstr>BISUTERÍA</vt:lpstr>
      <vt:lpstr>PULSERAS DE CUERO</vt:lpstr>
      <vt:lpstr>ANILLOS</vt:lpstr>
      <vt:lpstr>PULSERAS CROMADAS </vt:lpstr>
      <vt:lpstr>HOJA DE 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Lomo embuchado</dc:title>
  <dc:creator>DANIEL</dc:creator>
  <cp:lastModifiedBy>profes</cp:lastModifiedBy>
  <cp:revision>29</cp:revision>
  <dcterms:created xsi:type="dcterms:W3CDTF">2012-02-08T16:34:45Z</dcterms:created>
  <dcterms:modified xsi:type="dcterms:W3CDTF">2012-03-09T11:43:38Z</dcterms:modified>
</cp:coreProperties>
</file>