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6" autoAdjust="0"/>
  </p:normalViewPr>
  <p:slideViewPr>
    <p:cSldViewPr>
      <p:cViewPr>
        <p:scale>
          <a:sx n="85" d="100"/>
          <a:sy n="85" d="100"/>
        </p:scale>
        <p:origin x="-71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294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898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859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6979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725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959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7869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4500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166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0743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4541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EAAA-D0E2-40E3-A803-A6751D057813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1551-3FFE-4567-9EB5-E270FC920E2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264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222560" y="2780928"/>
            <a:ext cx="2664296" cy="158417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Daniel Piotrkowski</a:t>
            </a:r>
            <a:endParaRPr lang="es-ES_tradnl" b="1" dirty="0"/>
          </a:p>
        </p:txBody>
      </p:sp>
      <p:sp>
        <p:nvSpPr>
          <p:cNvPr id="5" name="4 Rectángulo"/>
          <p:cNvSpPr/>
          <p:nvPr/>
        </p:nvSpPr>
        <p:spPr>
          <a:xfrm>
            <a:off x="3474588" y="1095086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 – Venta </a:t>
            </a:r>
          </a:p>
          <a:p>
            <a:pPr algn="ctr"/>
            <a:endParaRPr lang="es-ES" dirty="0"/>
          </a:p>
          <a:p>
            <a:pPr algn="ctr"/>
            <a:r>
              <a:rPr lang="es-ES" b="1" dirty="0" smtClean="0"/>
              <a:t>Erika, Dara y Mimi</a:t>
            </a:r>
            <a:endParaRPr lang="es-ES_tradnl" b="1" dirty="0"/>
          </a:p>
        </p:txBody>
      </p:sp>
      <p:sp>
        <p:nvSpPr>
          <p:cNvPr id="6" name="5 Rectángulo"/>
          <p:cNvSpPr/>
          <p:nvPr/>
        </p:nvSpPr>
        <p:spPr>
          <a:xfrm>
            <a:off x="456296" y="1083232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  <a:p>
            <a:pPr algn="ctr"/>
            <a:endParaRPr lang="es-ES" dirty="0"/>
          </a:p>
          <a:p>
            <a:pPr algn="ctr"/>
            <a:r>
              <a:rPr lang="es-ES" b="1" dirty="0" smtClean="0"/>
              <a:t>Lucia y Melissa</a:t>
            </a:r>
            <a:endParaRPr lang="es-ES_tradnl" b="1" dirty="0"/>
          </a:p>
        </p:txBody>
      </p:sp>
      <p:sp>
        <p:nvSpPr>
          <p:cNvPr id="7" name="6 Rectángulo"/>
          <p:cNvSpPr/>
          <p:nvPr/>
        </p:nvSpPr>
        <p:spPr>
          <a:xfrm>
            <a:off x="6475949" y="5229200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Documentación 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Joseph</a:t>
            </a:r>
            <a:endParaRPr lang="es-ES_tradnl" b="1" dirty="0"/>
          </a:p>
        </p:txBody>
      </p:sp>
      <p:sp>
        <p:nvSpPr>
          <p:cNvPr id="8" name="7 Rectángulo"/>
          <p:cNvSpPr/>
          <p:nvPr/>
        </p:nvSpPr>
        <p:spPr>
          <a:xfrm>
            <a:off x="3485088" y="5229200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Patry y Sara</a:t>
            </a:r>
            <a:endParaRPr lang="es-ES_tradnl" b="1" dirty="0"/>
          </a:p>
        </p:txBody>
      </p:sp>
      <p:sp>
        <p:nvSpPr>
          <p:cNvPr id="9" name="8 Rectángulo"/>
          <p:cNvSpPr/>
          <p:nvPr/>
        </p:nvSpPr>
        <p:spPr>
          <a:xfrm>
            <a:off x="467544" y="5229200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Personal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/>
              <a:t>Ó</a:t>
            </a:r>
            <a:r>
              <a:rPr lang="es-ES" b="1" dirty="0" smtClean="0"/>
              <a:t>scar y Camilo</a:t>
            </a:r>
            <a:endParaRPr lang="es-ES_tradnl" b="1" dirty="0"/>
          </a:p>
        </p:txBody>
      </p:sp>
      <p:sp>
        <p:nvSpPr>
          <p:cNvPr id="10" name="9 Rectángulo"/>
          <p:cNvSpPr/>
          <p:nvPr/>
        </p:nvSpPr>
        <p:spPr>
          <a:xfrm>
            <a:off x="6444208" y="1124744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Almacenamiento</a:t>
            </a:r>
          </a:p>
          <a:p>
            <a:pPr algn="ctr"/>
            <a:endParaRPr lang="es-ES" dirty="0"/>
          </a:p>
          <a:p>
            <a:pPr algn="ctr"/>
            <a:r>
              <a:rPr lang="es-ES" b="1" dirty="0" smtClean="0"/>
              <a:t>Raúl</a:t>
            </a:r>
            <a:endParaRPr lang="es-ES_tradnl" b="1" dirty="0"/>
          </a:p>
        </p:txBody>
      </p:sp>
      <p:sp>
        <p:nvSpPr>
          <p:cNvPr id="11" name="10 Rectángulo"/>
          <p:cNvSpPr/>
          <p:nvPr/>
        </p:nvSpPr>
        <p:spPr>
          <a:xfrm>
            <a:off x="456296" y="3068960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</a:t>
            </a:r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Laura y Alba</a:t>
            </a:r>
            <a:endParaRPr lang="es-ES_tradnl" b="1" dirty="0"/>
          </a:p>
        </p:txBody>
      </p:sp>
      <p:sp>
        <p:nvSpPr>
          <p:cNvPr id="12" name="11 Rectángulo"/>
          <p:cNvSpPr/>
          <p:nvPr/>
        </p:nvSpPr>
        <p:spPr>
          <a:xfrm>
            <a:off x="6468485" y="3068960"/>
            <a:ext cx="2160240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Tesorería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Sebas y Óscar.S</a:t>
            </a:r>
            <a:endParaRPr lang="es-ES_tradnl" b="1" dirty="0"/>
          </a:p>
        </p:txBody>
      </p:sp>
      <p:cxnSp>
        <p:nvCxnSpPr>
          <p:cNvPr id="14" name="13 Conector recto"/>
          <p:cNvCxnSpPr>
            <a:endCxn id="4" idx="1"/>
          </p:cNvCxnSpPr>
          <p:nvPr/>
        </p:nvCxnSpPr>
        <p:spPr>
          <a:xfrm>
            <a:off x="2627784" y="2091344"/>
            <a:ext cx="984953" cy="921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5" idx="2"/>
            <a:endCxn id="4" idx="0"/>
          </p:cNvCxnSpPr>
          <p:nvPr/>
        </p:nvCxnSpPr>
        <p:spPr>
          <a:xfrm>
            <a:off x="4554708" y="2103198"/>
            <a:ext cx="0" cy="677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endCxn id="4" idx="7"/>
          </p:cNvCxnSpPr>
          <p:nvPr/>
        </p:nvCxnSpPr>
        <p:spPr>
          <a:xfrm flipH="1">
            <a:off x="5496679" y="2132856"/>
            <a:ext cx="947529" cy="880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12" idx="1"/>
            <a:endCxn id="4" idx="6"/>
          </p:cNvCxnSpPr>
          <p:nvPr/>
        </p:nvCxnSpPr>
        <p:spPr>
          <a:xfrm flipH="1">
            <a:off x="5886856" y="3573016"/>
            <a:ext cx="581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11" idx="3"/>
            <a:endCxn id="4" idx="2"/>
          </p:cNvCxnSpPr>
          <p:nvPr/>
        </p:nvCxnSpPr>
        <p:spPr>
          <a:xfrm>
            <a:off x="2616536" y="3573016"/>
            <a:ext cx="60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endCxn id="4" idx="3"/>
          </p:cNvCxnSpPr>
          <p:nvPr/>
        </p:nvCxnSpPr>
        <p:spPr>
          <a:xfrm flipV="1">
            <a:off x="2627784" y="4133107"/>
            <a:ext cx="984953" cy="1096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4" idx="4"/>
            <a:endCxn id="8" idx="0"/>
          </p:cNvCxnSpPr>
          <p:nvPr/>
        </p:nvCxnSpPr>
        <p:spPr>
          <a:xfrm>
            <a:off x="4554708" y="4365104"/>
            <a:ext cx="1050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4" idx="5"/>
          </p:cNvCxnSpPr>
          <p:nvPr/>
        </p:nvCxnSpPr>
        <p:spPr>
          <a:xfrm>
            <a:off x="5496679" y="4133107"/>
            <a:ext cx="979270" cy="1096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391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 </dc:creator>
  <cp:lastModifiedBy> </cp:lastModifiedBy>
  <cp:revision>6</cp:revision>
  <dcterms:created xsi:type="dcterms:W3CDTF">2011-12-13T20:14:53Z</dcterms:created>
  <dcterms:modified xsi:type="dcterms:W3CDTF">2011-12-14T00:14:27Z</dcterms:modified>
</cp:coreProperties>
</file>