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6" r:id="rId13"/>
    <p:sldId id="269" r:id="rId14"/>
    <p:sldId id="270" r:id="rId15"/>
    <p:sldId id="271" r:id="rId16"/>
    <p:sldId id="273" r:id="rId17"/>
    <p:sldId id="274" r:id="rId18"/>
    <p:sldId id="272" r:id="rId19"/>
    <p:sldId id="275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99"/>
    <a:srgbClr val="FFCCCC"/>
    <a:srgbClr val="FFFF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BBDB5-14CF-4C16-BB0A-CBE6DEC4173B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34D20-B56B-46D7-A177-9DD3C92A7B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s.mg40.mail.yahoo.com/ya/download?fid=Inbox&amp;mid=1_77164_AIBu+FcAAMilTWV+pgeMPyvRxig&amp;pid=4&amp;tnef=&amp;YY=1298625919813&amp;newid=1&amp;clean=0&amp;inline=1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_logo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42976" y="0"/>
            <a:ext cx="7286676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387975"/>
            <a:ext cx="7772400" cy="1470025"/>
          </a:xfrm>
        </p:spPr>
        <p:txBody>
          <a:bodyPr/>
          <a:lstStyle/>
          <a:p>
            <a:r>
              <a:rPr lang="es-ES" dirty="0" smtClean="0"/>
              <a:t>Catálogo de nuestros productos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s-ES" sz="6600" b="1" i="1" dirty="0" smtClean="0"/>
              <a:t>Mermeladas </a:t>
            </a:r>
            <a:endParaRPr lang="es-ES" sz="6600" b="1" i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034" y="1857364"/>
            <a:ext cx="4329114" cy="4468835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>
              <a:lnSpc>
                <a:spcPct val="220000"/>
              </a:lnSpc>
            </a:pPr>
            <a:r>
              <a:rPr lang="es-ES" sz="3300" dirty="0" smtClean="0"/>
              <a:t>Mermelada  de manzana</a:t>
            </a:r>
          </a:p>
          <a:p>
            <a:pPr>
              <a:lnSpc>
                <a:spcPct val="220000"/>
              </a:lnSpc>
            </a:pPr>
            <a:r>
              <a:rPr lang="es-ES" sz="3300" dirty="0" smtClean="0"/>
              <a:t>Bote de 375gr. de vidrio</a:t>
            </a:r>
          </a:p>
          <a:p>
            <a:pPr>
              <a:lnSpc>
                <a:spcPct val="220000"/>
              </a:lnSpc>
            </a:pPr>
            <a:r>
              <a:rPr lang="es-ES" sz="3300" dirty="0" smtClean="0"/>
              <a:t>Denominación Pla </a:t>
            </a:r>
            <a:r>
              <a:rPr lang="es-ES" sz="3300" dirty="0" err="1" smtClean="0"/>
              <a:t>d’Urgell</a:t>
            </a:r>
            <a:endParaRPr lang="es-ES" sz="3300" dirty="0" smtClean="0"/>
          </a:p>
          <a:p>
            <a:pPr>
              <a:lnSpc>
                <a:spcPct val="220000"/>
              </a:lnSpc>
            </a:pPr>
            <a:r>
              <a:rPr lang="es-ES" sz="3300" dirty="0" smtClean="0"/>
              <a:t>Precio:  unidad  </a:t>
            </a:r>
            <a:r>
              <a:rPr lang="es-ES" sz="2800" dirty="0" smtClean="0"/>
              <a:t>2.14</a:t>
            </a:r>
            <a:r>
              <a:rPr lang="es-ES" sz="3300" dirty="0" smtClean="0"/>
              <a:t> €</a:t>
            </a:r>
          </a:p>
          <a:p>
            <a:pPr>
              <a:lnSpc>
                <a:spcPct val="170000"/>
              </a:lnSpc>
            </a:pPr>
            <a:r>
              <a:rPr lang="es-ES" sz="3300" dirty="0" smtClean="0"/>
              <a:t>Precio caja 6 unidades  a 2,07 € la unidad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000240"/>
            <a:ext cx="2747972" cy="41126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s-ES" sz="6600" b="1" i="1" dirty="0" smtClean="0"/>
              <a:t>Mermeladas </a:t>
            </a:r>
            <a:endParaRPr lang="es-ES" sz="6600" b="1" i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1472" y="1928802"/>
            <a:ext cx="4040188" cy="395128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>
              <a:lnSpc>
                <a:spcPct val="220000"/>
              </a:lnSpc>
            </a:pPr>
            <a:r>
              <a:rPr lang="es-ES" sz="3300" dirty="0" smtClean="0"/>
              <a:t>Mermelada  de kiwi</a:t>
            </a:r>
          </a:p>
          <a:p>
            <a:pPr>
              <a:lnSpc>
                <a:spcPct val="220000"/>
              </a:lnSpc>
            </a:pPr>
            <a:r>
              <a:rPr lang="es-ES" sz="3300" dirty="0" smtClean="0"/>
              <a:t>Bote de </a:t>
            </a:r>
            <a:r>
              <a:rPr lang="es-ES" sz="3600" dirty="0" smtClean="0"/>
              <a:t>240</a:t>
            </a:r>
            <a:r>
              <a:rPr lang="es-ES" sz="3300" dirty="0" smtClean="0"/>
              <a:t>gr. de vidrio</a:t>
            </a:r>
          </a:p>
          <a:p>
            <a:pPr>
              <a:lnSpc>
                <a:spcPct val="220000"/>
              </a:lnSpc>
            </a:pPr>
            <a:r>
              <a:rPr lang="es-ES" sz="3300" dirty="0" smtClean="0"/>
              <a:t>Denominación Pla </a:t>
            </a:r>
            <a:r>
              <a:rPr lang="es-ES" sz="3300" dirty="0" err="1" smtClean="0"/>
              <a:t>d’Urgell</a:t>
            </a:r>
            <a:endParaRPr lang="es-ES" sz="3300" dirty="0" smtClean="0"/>
          </a:p>
          <a:p>
            <a:pPr>
              <a:lnSpc>
                <a:spcPct val="220000"/>
              </a:lnSpc>
            </a:pPr>
            <a:r>
              <a:rPr lang="es-ES" sz="3300" dirty="0" smtClean="0"/>
              <a:t>Precio:  unidad  </a:t>
            </a:r>
            <a:r>
              <a:rPr lang="es-ES" sz="3600" dirty="0" smtClean="0"/>
              <a:t>2.73 </a:t>
            </a:r>
            <a:r>
              <a:rPr lang="es-ES" sz="3300" dirty="0" smtClean="0"/>
              <a:t> €</a:t>
            </a:r>
          </a:p>
          <a:p>
            <a:pPr>
              <a:lnSpc>
                <a:spcPct val="220000"/>
              </a:lnSpc>
            </a:pPr>
            <a:r>
              <a:rPr lang="es-ES" sz="3300" dirty="0" smtClean="0"/>
              <a:t>Precio caja 6 unidades  a </a:t>
            </a:r>
            <a:r>
              <a:rPr lang="es-ES" sz="2800" dirty="0" smtClean="0"/>
              <a:t>2,65  </a:t>
            </a:r>
            <a:r>
              <a:rPr lang="es-ES" sz="3300" dirty="0" smtClean="0"/>
              <a:t>€  la unidad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826878"/>
            <a:ext cx="2786082" cy="41696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rgbClr val="FFEFD1">
                <a:alpha val="56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15262" cy="1162050"/>
          </a:xfrm>
        </p:spPr>
        <p:txBody>
          <a:bodyPr>
            <a:noAutofit/>
          </a:bodyPr>
          <a:lstStyle/>
          <a:p>
            <a:pPr algn="ctr"/>
            <a:r>
              <a:rPr lang="es-ES" sz="7200" dirty="0" smtClean="0"/>
              <a:t>Miel </a:t>
            </a:r>
            <a:endParaRPr lang="es-ES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4757742" cy="3983047"/>
          </a:xfrm>
          <a:gradFill>
            <a:gsLst>
              <a:gs pos="0">
                <a:schemeClr val="accent6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s-ES" sz="2800" dirty="0" smtClean="0"/>
              <a:t> Miel de Mil Flores</a:t>
            </a:r>
          </a:p>
          <a:p>
            <a:pPr>
              <a:lnSpc>
                <a:spcPct val="170000"/>
              </a:lnSpc>
            </a:pPr>
            <a:r>
              <a:rPr lang="es-ES" sz="2800" dirty="0" smtClean="0"/>
              <a:t>Bote de 500gr. de vidrio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s-ES" sz="2800" dirty="0" smtClean="0"/>
              <a:t> Denominación Pla </a:t>
            </a:r>
            <a:r>
              <a:rPr lang="es-ES" sz="2800" dirty="0" err="1" smtClean="0"/>
              <a:t>d’Urgell</a:t>
            </a:r>
            <a:endParaRPr lang="es-ES" sz="2800" dirty="0" smtClean="0"/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s-ES" sz="2800" dirty="0" smtClean="0"/>
              <a:t>Precio:  unidad 3.40 €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s-ES" sz="2800" dirty="0" smtClean="0"/>
              <a:t>Precio caja 6 unidades  a 3, 30 € la unidad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endParaRPr lang="es-E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857364"/>
            <a:ext cx="2804059" cy="42252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15262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dirty="0" err="1" smtClean="0"/>
              <a:t>Allioli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329114" cy="4691063"/>
          </a:xfrm>
          <a:noFill/>
          <a:effectLst>
            <a:glow rad="101600">
              <a:schemeClr val="bg2">
                <a:lumMod val="25000"/>
                <a:alpha val="60000"/>
              </a:schemeClr>
            </a:glow>
          </a:effectLst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s-E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err="1" smtClean="0"/>
              <a:t>Allioli</a:t>
            </a:r>
            <a:endParaRPr lang="es-ES" sz="24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Bote de 130gr.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Denominación Pla </a:t>
            </a:r>
            <a:r>
              <a:rPr lang="es-ES" sz="2400" b="1" dirty="0" err="1" smtClean="0"/>
              <a:t>d’Urgell</a:t>
            </a:r>
            <a:endParaRPr lang="es-ES" sz="24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Precio:  unidad  2.64  €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Precio caja 6 unidades  a 2,57  €  la unidad</a:t>
            </a:r>
          </a:p>
          <a:p>
            <a:endParaRPr lang="es-E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357298"/>
            <a:ext cx="3071833" cy="48570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>
                <a:lumMod val="60000"/>
                <a:lumOff val="40000"/>
              </a:schemeClr>
            </a:gs>
            <a:gs pos="0">
              <a:schemeClr val="tx2">
                <a:lumMod val="60000"/>
                <a:lumOff val="40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62050"/>
          </a:xfrm>
        </p:spPr>
        <p:txBody>
          <a:bodyPr>
            <a:normAutofit/>
          </a:bodyPr>
          <a:lstStyle/>
          <a:p>
            <a:pPr algn="ctr"/>
            <a:r>
              <a:rPr lang="es-ES" sz="5400" dirty="0" smtClean="0"/>
              <a:t>Jabón casero</a:t>
            </a:r>
            <a:endParaRPr lang="es-ES" sz="5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43296" cy="46910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s-ES" sz="2800" dirty="0" smtClean="0"/>
          </a:p>
          <a:p>
            <a:pPr>
              <a:buFont typeface="Arial" pitchFamily="34" charset="0"/>
              <a:buChar char="•"/>
            </a:pPr>
            <a:endParaRPr lang="es-ES" sz="2800" dirty="0" smtClean="0"/>
          </a:p>
          <a:p>
            <a:pPr marL="265113">
              <a:lnSpc>
                <a:spcPct val="160000"/>
              </a:lnSpc>
              <a:buFont typeface="Arial" pitchFamily="34" charset="0"/>
              <a:buChar char="•"/>
            </a:pPr>
            <a:r>
              <a:rPr lang="es-ES" sz="2800" dirty="0" smtClean="0"/>
              <a:t>Jabón Casero 100gr.        aprox. </a:t>
            </a:r>
          </a:p>
          <a:p>
            <a:pPr marL="265113">
              <a:lnSpc>
                <a:spcPct val="160000"/>
              </a:lnSpc>
              <a:buFont typeface="Arial" pitchFamily="34" charset="0"/>
              <a:buChar char="•"/>
            </a:pPr>
            <a:r>
              <a:rPr lang="es-ES" sz="2800" dirty="0" smtClean="0"/>
              <a:t> Unidad1.50 €</a:t>
            </a:r>
          </a:p>
          <a:p>
            <a:pPr>
              <a:lnSpc>
                <a:spcPct val="160000"/>
              </a:lnSpc>
            </a:pPr>
            <a:r>
              <a:rPr lang="es-ES" sz="2800" dirty="0" smtClean="0"/>
              <a:t> </a:t>
            </a:r>
          </a:p>
          <a:p>
            <a:endParaRPr lang="es-ES" sz="2800" dirty="0" smtClean="0"/>
          </a:p>
          <a:p>
            <a:endParaRPr lang="es-E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357430"/>
            <a:ext cx="4020913" cy="3020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Artesanía  de nuestra tierra</a:t>
            </a:r>
            <a:endParaRPr lang="es-ES" sz="5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158" y="1643050"/>
            <a:ext cx="4286280" cy="35719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s-ES" sz="3200" dirty="0" smtClean="0"/>
          </a:p>
          <a:p>
            <a:pPr>
              <a:buFont typeface="Arial" pitchFamily="34" charset="0"/>
              <a:buChar char="•"/>
            </a:pPr>
            <a:r>
              <a:rPr lang="es-ES" sz="3200" i="1" dirty="0" smtClean="0">
                <a:solidFill>
                  <a:schemeClr val="tx1"/>
                </a:solidFill>
              </a:rPr>
              <a:t>Botijo  elaborado en barro negro típico de Verdú </a:t>
            </a:r>
          </a:p>
          <a:p>
            <a:r>
              <a:rPr lang="es-ES" sz="3200" i="1" dirty="0" smtClean="0">
                <a:solidFill>
                  <a:schemeClr val="tx1"/>
                </a:solidFill>
              </a:rPr>
              <a:t>( Segarra- Lleida)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3200" i="1" dirty="0" smtClean="0">
                <a:solidFill>
                  <a:schemeClr val="tx1"/>
                </a:solidFill>
              </a:rPr>
              <a:t>Precio:  unidad  2.50€</a:t>
            </a:r>
          </a:p>
          <a:p>
            <a:endParaRPr lang="es-ES" sz="3200" i="1" dirty="0"/>
          </a:p>
        </p:txBody>
      </p:sp>
      <p:pic>
        <p:nvPicPr>
          <p:cNvPr id="5" name="4 Marcador de contenido" descr="http://thumbp3-ird.thumb.mail.yahoo.com/tn?sid=3860814349&amp;mid=AIBu%2BFcAAMilTWV%2BpgeMPyvRxig&amp;midoffset=1_77164&amp;partid=4&amp;f=283&amp;fid=Inbox">
            <a:hlinkClick r:id="rId3" tgtFrame="_blank" tooltip="IMG_2444.JPG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071678"/>
            <a:ext cx="3571900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Artesanía  de nuestra tierra</a:t>
            </a:r>
            <a:endParaRPr lang="es-ES" sz="5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158" y="1643050"/>
            <a:ext cx="4286280" cy="35719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s-ES" sz="3200" dirty="0" smtClean="0"/>
          </a:p>
          <a:p>
            <a:pPr>
              <a:buFont typeface="Arial" pitchFamily="34" charset="0"/>
              <a:buChar char="•"/>
            </a:pPr>
            <a:r>
              <a:rPr lang="es-ES" sz="3200" i="1" dirty="0" smtClean="0">
                <a:solidFill>
                  <a:schemeClr val="tx1"/>
                </a:solidFill>
              </a:rPr>
              <a:t>Botijo  elaborado en barro negro típico de Verdú </a:t>
            </a:r>
          </a:p>
          <a:p>
            <a:r>
              <a:rPr lang="es-ES" sz="3200" i="1" dirty="0" smtClean="0">
                <a:solidFill>
                  <a:schemeClr val="tx1"/>
                </a:solidFill>
              </a:rPr>
              <a:t>( Segarra- Lleida)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3200" i="1" dirty="0" smtClean="0">
                <a:solidFill>
                  <a:schemeClr val="tx1"/>
                </a:solidFill>
              </a:rPr>
              <a:t>Precio:  unidad  1.90€</a:t>
            </a:r>
          </a:p>
          <a:p>
            <a:endParaRPr lang="es-ES" sz="3200" i="1" dirty="0"/>
          </a:p>
        </p:txBody>
      </p:sp>
      <p:pic>
        <p:nvPicPr>
          <p:cNvPr id="1026" name="Picture 2" descr="http://thumbp3-ird.thumb.mail.yahoo.com/tn?sid=3860814349&amp;mid=AIBu%2BFcAAMilTWV%2BpgeMPyvRxig&amp;midoffset=1_77164&amp;partid=3&amp;f=283&amp;fid=Inbox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65386" y="2214554"/>
            <a:ext cx="3413852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Artesanía  de nuestra tierra</a:t>
            </a:r>
            <a:endParaRPr lang="es-ES" sz="5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158" y="1643050"/>
            <a:ext cx="4286280" cy="35719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s-ES" sz="3200" dirty="0" smtClean="0"/>
          </a:p>
          <a:p>
            <a:pPr>
              <a:buFont typeface="Arial" pitchFamily="34" charset="0"/>
              <a:buChar char="•"/>
            </a:pPr>
            <a:r>
              <a:rPr lang="es-ES" sz="3200" i="1" dirty="0" smtClean="0">
                <a:solidFill>
                  <a:schemeClr val="tx1"/>
                </a:solidFill>
              </a:rPr>
              <a:t>Imán de nevera  elaborado en barro negro típico de Verdú </a:t>
            </a:r>
          </a:p>
          <a:p>
            <a:r>
              <a:rPr lang="es-ES" sz="3200" i="1" dirty="0" smtClean="0">
                <a:solidFill>
                  <a:schemeClr val="tx1"/>
                </a:solidFill>
              </a:rPr>
              <a:t>( Segarra- Lleida)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3200" i="1" dirty="0" smtClean="0">
                <a:solidFill>
                  <a:schemeClr val="tx1"/>
                </a:solidFill>
              </a:rPr>
              <a:t>Precio:  unidad  3€</a:t>
            </a:r>
          </a:p>
          <a:p>
            <a:endParaRPr lang="es-ES" sz="3200" i="1" dirty="0"/>
          </a:p>
        </p:txBody>
      </p:sp>
      <p:pic>
        <p:nvPicPr>
          <p:cNvPr id="30722" name="Picture 2" descr="http://thumbp3-ird.thumb.mail.yahoo.com/tn?sid=3860814349&amp;mid=AIBu%2BFcAAMilTWV%2BpgeMPyvRxig&amp;midoffset=1_77164&amp;partid=2&amp;f=283&amp;fid=Inbox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6279" y="2072946"/>
            <a:ext cx="3506996" cy="2641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Joyas artesanas</a:t>
            </a:r>
            <a:endParaRPr lang="es-ES" sz="6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8596" y="2214554"/>
            <a:ext cx="3008313" cy="2714645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es-ES" sz="2000" dirty="0" smtClean="0">
              <a:latin typeface="Arial Narrow" pitchFamily="34" charset="0"/>
            </a:endParaRPr>
          </a:p>
          <a:p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latin typeface="Arial Narrow" pitchFamily="34" charset="0"/>
              </a:rPr>
              <a:t>BISUTERÍA (anillos, collares, pulseras, broches, pendientes…)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latin typeface="Arial Narrow" pitchFamily="34" charset="0"/>
              </a:rPr>
              <a:t>Precio  des de 2 €</a:t>
            </a:r>
          </a:p>
          <a:p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 rot="2081706">
            <a:off x="5589975" y="1650419"/>
            <a:ext cx="1788685" cy="162546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57150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 rot="19970904">
            <a:off x="4143372" y="1857364"/>
            <a:ext cx="1382700" cy="150019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 w="57150"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 rot="3449080">
            <a:off x="6362709" y="3424241"/>
            <a:ext cx="2024054" cy="1747820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 rot="19931386">
            <a:off x="3727804" y="3515226"/>
            <a:ext cx="1955790" cy="1458911"/>
          </a:xfrm>
          <a:prstGeom prst="round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072066" y="4572009"/>
            <a:ext cx="1773222" cy="1643074"/>
          </a:xfrm>
          <a:prstGeom prst="round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/>
              <a:t>Joyas artesanas</a:t>
            </a:r>
            <a:endParaRPr lang="es-ES" sz="66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5720" y="3000372"/>
            <a:ext cx="4040188" cy="214314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s-ES" dirty="0" smtClean="0">
                <a:latin typeface="Arial Narrow" pitchFamily="34" charset="0"/>
              </a:rPr>
              <a:t>BISUTERÍA (anillos, collares, pulseras, broches, pendientes…)</a:t>
            </a:r>
          </a:p>
          <a:p>
            <a:r>
              <a:rPr lang="es-ES" dirty="0" smtClean="0">
                <a:latin typeface="Arial Narrow" pitchFamily="34" charset="0"/>
              </a:rPr>
              <a:t>Precio  des de 2 €</a:t>
            </a:r>
          </a:p>
          <a:p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4786314" y="4714884"/>
            <a:ext cx="1811328" cy="141286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6786578" y="1857364"/>
            <a:ext cx="1960548" cy="1357322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 rot="5400000">
            <a:off x="4901400" y="2242343"/>
            <a:ext cx="1428761" cy="1944687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6715140" y="3643314"/>
            <a:ext cx="2182803" cy="1944687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zumo de manza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3468" y="1571612"/>
            <a:ext cx="2850432" cy="4172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00420" cy="4691063"/>
          </a:xfrm>
          <a:solidFill>
            <a:srgbClr val="FFFF99">
              <a:alpha val="68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 </a:t>
            </a:r>
            <a:r>
              <a:rPr lang="es-ES" sz="2000" dirty="0" smtClean="0"/>
              <a:t>Zumo  elaborado con manzanas de la zona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 Embotellado en envase de cristal de 1 litro</a:t>
            </a:r>
          </a:p>
          <a:p>
            <a:r>
              <a:rPr lang="es-ES" sz="1200" dirty="0" smtClean="0"/>
              <a:t> </a:t>
            </a:r>
            <a:endParaRPr lang="es-ES" dirty="0" smtClean="0"/>
          </a:p>
        </p:txBody>
      </p:sp>
      <p:sp>
        <p:nvSpPr>
          <p:cNvPr id="9" name="8 Rectángulo redondeado"/>
          <p:cNvSpPr/>
          <p:nvPr/>
        </p:nvSpPr>
        <p:spPr>
          <a:xfrm>
            <a:off x="1643042" y="285728"/>
            <a:ext cx="5286412" cy="928694"/>
          </a:xfrm>
          <a:prstGeom prst="roundRect">
            <a:avLst/>
          </a:prstGeom>
          <a:solidFill>
            <a:srgbClr val="FFFF99">
              <a:alpha val="63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chemeClr val="tx1"/>
                </a:solidFill>
              </a:rPr>
              <a:t>ZUMOS</a:t>
            </a:r>
            <a:endParaRPr lang="es-E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00420" cy="4691063"/>
          </a:xfrm>
          <a:solidFill>
            <a:srgbClr val="FFFF99">
              <a:alpha val="68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 </a:t>
            </a:r>
            <a:r>
              <a:rPr lang="es-ES" sz="2000" dirty="0" smtClean="0"/>
              <a:t>Zumo Ecológico  elaborado con peras de la zona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 Embotellado en envase de cristal de 1 litro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Precio unidad: 2.28 €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Precio por caja : 2.21€</a:t>
            </a:r>
          </a:p>
          <a:p>
            <a:r>
              <a:rPr lang="es-ES" sz="1200" dirty="0" smtClean="0"/>
              <a:t> </a:t>
            </a:r>
            <a:endParaRPr lang="es-ES" dirty="0" smtClean="0"/>
          </a:p>
        </p:txBody>
      </p:sp>
      <p:pic>
        <p:nvPicPr>
          <p:cNvPr id="7" name="6 Marcador de contenido" descr="Zumo de p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1857364"/>
            <a:ext cx="2644562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 redondeado"/>
          <p:cNvSpPr/>
          <p:nvPr/>
        </p:nvSpPr>
        <p:spPr>
          <a:xfrm>
            <a:off x="1643042" y="285728"/>
            <a:ext cx="5286412" cy="928694"/>
          </a:xfrm>
          <a:prstGeom prst="roundRect">
            <a:avLst/>
          </a:prstGeom>
          <a:solidFill>
            <a:srgbClr val="FFFF99">
              <a:alpha val="63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chemeClr val="tx1"/>
                </a:solidFill>
              </a:rPr>
              <a:t>ZUMOS</a:t>
            </a:r>
            <a:endParaRPr lang="es-E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Botella de plástico  1 litro.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</a:rPr>
              <a:t>Precio:  </a:t>
            </a:r>
            <a:r>
              <a:rPr lang="es-ES" sz="2000" b="1" dirty="0" smtClean="0">
                <a:solidFill>
                  <a:schemeClr val="tx1"/>
                </a:solidFill>
              </a:rPr>
              <a:t>4.40 € </a:t>
            </a:r>
            <a:r>
              <a:rPr lang="es-ES" sz="2000" dirty="0" smtClean="0">
                <a:solidFill>
                  <a:schemeClr val="tx1"/>
                </a:solidFill>
              </a:rPr>
              <a:t>unidad</a:t>
            </a:r>
          </a:p>
          <a:p>
            <a:pPr algn="just"/>
            <a:endParaRPr lang="es-ES" sz="20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Caja  15 unidades </a:t>
            </a:r>
          </a:p>
          <a:p>
            <a:pPr algn="just"/>
            <a:r>
              <a:rPr lang="es-ES" sz="2000" dirty="0" smtClean="0">
                <a:solidFill>
                  <a:schemeClr val="tx1"/>
                </a:solidFill>
              </a:rPr>
              <a:t>Precio:  </a:t>
            </a:r>
            <a:r>
              <a:rPr lang="es-ES" sz="2000" b="1" dirty="0" smtClean="0">
                <a:solidFill>
                  <a:schemeClr val="tx1"/>
                </a:solidFill>
              </a:rPr>
              <a:t>64.80€ </a:t>
            </a:r>
            <a:r>
              <a:rPr lang="es-ES" sz="2000" dirty="0" smtClean="0">
                <a:solidFill>
                  <a:schemeClr val="tx1"/>
                </a:solidFill>
              </a:rPr>
              <a:t>unidad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5" name="4 Marcador de contenido" descr="http://www.olismacia.com/botiga/components/com_virtuemart/shop_image/product/Botelles_de_1_li_4c349fa2c22f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3429024" cy="40719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5 Rectángulo redondeado"/>
          <p:cNvSpPr/>
          <p:nvPr/>
        </p:nvSpPr>
        <p:spPr>
          <a:xfrm>
            <a:off x="1500166" y="214290"/>
            <a:ext cx="6143668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i="1" dirty="0" smtClean="0"/>
              <a:t>Aceite de oliva virgen extra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428736"/>
            <a:ext cx="4114800" cy="469742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scene3d>
            <a:camera prst="orthographicFront"/>
            <a:lightRig rig="chilly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  Botella de vidrio  0.50 litro.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  Precio:  </a:t>
            </a:r>
            <a:r>
              <a:rPr lang="es-ES" sz="2000" b="1" dirty="0" smtClean="0"/>
              <a:t>4.56€ </a:t>
            </a:r>
            <a:r>
              <a:rPr lang="es-ES" sz="2000" dirty="0" smtClean="0"/>
              <a:t>unidad</a:t>
            </a:r>
          </a:p>
          <a:p>
            <a:pPr algn="just"/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http://www.olismacia.com/botiga/components/com_virtuemart/shop_image/product/Botelles_de_0_5__4c349fead653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11796"/>
            <a:ext cx="3571900" cy="3795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5 Rectángulo redondeado"/>
          <p:cNvSpPr/>
          <p:nvPr/>
        </p:nvSpPr>
        <p:spPr>
          <a:xfrm>
            <a:off x="1571604" y="214290"/>
            <a:ext cx="600079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i="1" dirty="0" smtClean="0"/>
              <a:t>Aceite de oliva virgen extra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428736"/>
            <a:ext cx="4114800" cy="469742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29048" cy="4691063"/>
          </a:xfrm>
          <a:scene3d>
            <a:camera prst="orthographicFront"/>
            <a:lightRig rig="chilly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marL="354013" indent="-354013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000" dirty="0" smtClean="0"/>
              <a:t> </a:t>
            </a:r>
            <a:r>
              <a:rPr lang="es-ES" sz="2200" dirty="0" smtClean="0"/>
              <a:t>Bote de 200 gr de       vidrio</a:t>
            </a:r>
          </a:p>
          <a:p>
            <a:pPr marL="354013" indent="-354013">
              <a:lnSpc>
                <a:spcPct val="200000"/>
              </a:lnSpc>
              <a:buFont typeface="Arial" pitchFamily="34" charset="0"/>
              <a:buChar char="•"/>
              <a:tabLst>
                <a:tab pos="633413" algn="l"/>
              </a:tabLst>
            </a:pPr>
            <a:r>
              <a:rPr lang="es-ES" sz="2200" dirty="0" smtClean="0"/>
              <a:t> Denominación </a:t>
            </a:r>
          </a:p>
          <a:p>
            <a:pPr marL="354013" indent="-354013">
              <a:lnSpc>
                <a:spcPct val="200000"/>
              </a:lnSpc>
              <a:tabLst>
                <a:tab pos="633413" algn="l"/>
              </a:tabLst>
            </a:pPr>
            <a:r>
              <a:rPr lang="es-ES" sz="2200" dirty="0" smtClean="0"/>
              <a:t>       Les  </a:t>
            </a:r>
            <a:r>
              <a:rPr lang="es-ES" sz="2200" dirty="0" err="1" smtClean="0"/>
              <a:t>Garrigues</a:t>
            </a:r>
            <a:endParaRPr lang="es-ES" sz="2200" dirty="0" smtClean="0"/>
          </a:p>
          <a:p>
            <a:pPr marL="354013" indent="-354013">
              <a:lnSpc>
                <a:spcPct val="200000"/>
              </a:lnSpc>
              <a:buFont typeface="Arial" pitchFamily="34" charset="0"/>
              <a:buChar char="•"/>
              <a:tabLst>
                <a:tab pos="633413" algn="l"/>
              </a:tabLst>
            </a:pPr>
            <a:r>
              <a:rPr lang="es-ES" sz="2200" dirty="0" smtClean="0"/>
              <a:t>Precio : unidad 1.53 €</a:t>
            </a:r>
          </a:p>
          <a:p>
            <a:pPr marL="354013" indent="-354013">
              <a:lnSpc>
                <a:spcPct val="200000"/>
              </a:lnSpc>
              <a:buFont typeface="Arial" pitchFamily="34" charset="0"/>
              <a:buChar char="•"/>
              <a:tabLst>
                <a:tab pos="633413" algn="l"/>
              </a:tabLst>
            </a:pPr>
            <a:r>
              <a:rPr lang="es-ES" sz="2200" dirty="0" smtClean="0"/>
              <a:t>Precio : por caja 1,49 € unidad</a:t>
            </a:r>
            <a:endParaRPr lang="es-ES" sz="2000" dirty="0" smtClean="0"/>
          </a:p>
          <a:p>
            <a:pPr marL="354013" indent="-354013">
              <a:buFont typeface="Arial" pitchFamily="34" charset="0"/>
              <a:buChar char="•"/>
              <a:tabLst>
                <a:tab pos="633413" algn="l"/>
              </a:tabLst>
            </a:pPr>
            <a:endParaRPr lang="es-ES" sz="2400" dirty="0" smtClean="0"/>
          </a:p>
          <a:p>
            <a:pPr marL="354013" indent="-354013">
              <a:buFont typeface="Arial" pitchFamily="34" charset="0"/>
              <a:buChar char="•"/>
              <a:tabLst>
                <a:tab pos="633413" algn="l"/>
              </a:tabLst>
            </a:pPr>
            <a:endParaRPr lang="es-ES" sz="2400" dirty="0" smtClean="0"/>
          </a:p>
          <a:p>
            <a:pPr marL="354013" indent="-354013">
              <a:tabLst>
                <a:tab pos="633413" algn="l"/>
              </a:tabLst>
            </a:pPr>
            <a:endParaRPr lang="es-ES" sz="2400" dirty="0" smtClean="0"/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endParaRPr lang="es-ES" dirty="0" smtClean="0"/>
          </a:p>
          <a:p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571604" y="214290"/>
            <a:ext cx="600079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400" b="1" i="1" dirty="0" smtClean="0"/>
              <a:t>Olives  arbequines </a:t>
            </a:r>
            <a:endParaRPr lang="es-ES" sz="4400" dirty="0"/>
          </a:p>
        </p:txBody>
      </p:sp>
      <p:sp>
        <p:nvSpPr>
          <p:cNvPr id="2" name="AutoShape 2" descr="https://mail.google.com/mail/?attid=0.6&amp;disp=emb&amp;view=att&amp;th=12e2dffa9957bc4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https://mail.google.com/mail/?attid=0.6&amp;disp=emb&amp;view=att&amp;th=12e2dffa9957bc4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https://mail.google.com/mail/?attid=0.6&amp;disp=emb&amp;view=att&amp;th=12e2dffa9957bc4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https://mail.google.com/mail/?attid=0.6&amp;disp=emb&amp;view=att&amp;th=12e2dffa9957bc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80470"/>
            <a:ext cx="3000396" cy="4490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2">
                <a:lumMod val="20000"/>
                <a:lumOff val="8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1162050"/>
          </a:xfrm>
          <a:solidFill>
            <a:srgbClr val="FFCCCC"/>
          </a:solidFill>
        </p:spPr>
        <p:txBody>
          <a:bodyPr>
            <a:normAutofit/>
          </a:bodyPr>
          <a:lstStyle/>
          <a:p>
            <a:pPr algn="ctr"/>
            <a:r>
              <a:rPr lang="es-ES" sz="5400" i="1" dirty="0" smtClean="0"/>
              <a:t>Conservas de Tomate</a:t>
            </a:r>
            <a:endParaRPr lang="es-ES" sz="5400" i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8596" y="1785926"/>
            <a:ext cx="3471858" cy="4000528"/>
          </a:xfrm>
          <a:solidFill>
            <a:srgbClr val="FFCCCC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es-ES" sz="20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Tomate entero pelado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Bote de 420gr. de vidrio</a:t>
            </a:r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Denominación Pla   </a:t>
            </a:r>
            <a:r>
              <a:rPr lang="es-ES" sz="2400" dirty="0" err="1" smtClean="0"/>
              <a:t>d’Urgell</a:t>
            </a:r>
            <a:endParaRPr lang="es-ES" sz="2400" dirty="0" smtClean="0"/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Precio: unidad 1.45€</a:t>
            </a:r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Precio: por caja 1.41€ unidad</a:t>
            </a:r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endParaRPr lang="es-ES" sz="2400" dirty="0" smtClean="0"/>
          </a:p>
          <a:p>
            <a:pPr>
              <a:lnSpc>
                <a:spcPct val="200000"/>
              </a:lnSpc>
            </a:pPr>
            <a:endParaRPr lang="es-ES" sz="1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984374"/>
            <a:ext cx="2623275" cy="39259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2">
                <a:lumMod val="20000"/>
                <a:lumOff val="8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1162050"/>
          </a:xfrm>
          <a:solidFill>
            <a:srgbClr val="FFCCCC"/>
          </a:solidFill>
        </p:spPr>
        <p:txBody>
          <a:bodyPr>
            <a:normAutofit/>
          </a:bodyPr>
          <a:lstStyle/>
          <a:p>
            <a:pPr algn="ctr"/>
            <a:r>
              <a:rPr lang="es-ES" sz="5400" i="1" dirty="0" smtClean="0"/>
              <a:t>Conservas de Tomate</a:t>
            </a:r>
            <a:endParaRPr lang="es-ES" sz="5400" i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8596" y="1785926"/>
            <a:ext cx="3471858" cy="4000528"/>
          </a:xfrm>
          <a:solidFill>
            <a:srgbClr val="FFCCCC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s-ES" sz="20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Tomate frito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Bote de 350gr. de vidrio</a:t>
            </a:r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Denominación Pla   </a:t>
            </a:r>
            <a:r>
              <a:rPr lang="es-ES" sz="2400" dirty="0" err="1" smtClean="0"/>
              <a:t>d’Urgell</a:t>
            </a:r>
            <a:endParaRPr lang="es-ES" sz="2400" dirty="0" smtClean="0"/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Precio: unidad 1.60€</a:t>
            </a:r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/>
              <a:t>Precio: por caja 1.56€ unidad</a:t>
            </a:r>
          </a:p>
          <a:p>
            <a:endParaRPr lang="es-ES" sz="2000" dirty="0" smtClean="0"/>
          </a:p>
          <a:p>
            <a:r>
              <a:rPr lang="es-ES" sz="2000" dirty="0" smtClean="0"/>
              <a:t> </a:t>
            </a:r>
          </a:p>
          <a:p>
            <a:pPr marL="88900" indent="-88900">
              <a:lnSpc>
                <a:spcPct val="200000"/>
              </a:lnSpc>
              <a:buFont typeface="Arial" pitchFamily="34" charset="0"/>
              <a:buChar char="•"/>
            </a:pPr>
            <a:endParaRPr lang="es-ES" sz="2400" dirty="0" smtClean="0"/>
          </a:p>
          <a:p>
            <a:pPr>
              <a:lnSpc>
                <a:spcPct val="200000"/>
              </a:lnSpc>
            </a:pPr>
            <a:endParaRPr lang="es-E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71612"/>
            <a:ext cx="3000396" cy="4490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s-ES" sz="6600" b="1" i="1" dirty="0" smtClean="0"/>
              <a:t>Mermeladas </a:t>
            </a:r>
            <a:endParaRPr lang="es-ES" sz="6600" b="1" i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0034" y="2143116"/>
            <a:ext cx="4643470" cy="395128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s-ES" sz="3300" dirty="0" smtClean="0"/>
              <a:t>Mermelada  de pera</a:t>
            </a:r>
          </a:p>
          <a:p>
            <a:pPr>
              <a:lnSpc>
                <a:spcPct val="170000"/>
              </a:lnSpc>
            </a:pPr>
            <a:r>
              <a:rPr lang="es-ES" sz="3300" dirty="0" smtClean="0"/>
              <a:t>Bote de 375gr. de vidrio</a:t>
            </a:r>
          </a:p>
          <a:p>
            <a:pPr>
              <a:lnSpc>
                <a:spcPct val="170000"/>
              </a:lnSpc>
            </a:pPr>
            <a:r>
              <a:rPr lang="es-ES" sz="3300" dirty="0" smtClean="0"/>
              <a:t>Denominación Pla </a:t>
            </a:r>
            <a:r>
              <a:rPr lang="es-ES" sz="3300" dirty="0" err="1" smtClean="0"/>
              <a:t>d’Urgell</a:t>
            </a:r>
            <a:endParaRPr lang="es-ES" sz="3300" dirty="0" smtClean="0"/>
          </a:p>
          <a:p>
            <a:pPr>
              <a:lnSpc>
                <a:spcPct val="170000"/>
              </a:lnSpc>
            </a:pPr>
            <a:r>
              <a:rPr lang="es-ES" sz="3300" dirty="0" smtClean="0"/>
              <a:t>Precio:  unidad 2.73 €</a:t>
            </a:r>
          </a:p>
          <a:p>
            <a:pPr>
              <a:lnSpc>
                <a:spcPct val="170000"/>
              </a:lnSpc>
            </a:pPr>
            <a:r>
              <a:rPr lang="es-ES" sz="3300" dirty="0" smtClean="0"/>
              <a:t>Precio caja 6 unidades  a 2,65 € la unidad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928802"/>
            <a:ext cx="2857519" cy="42765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427</Words>
  <Application>Microsoft Office PowerPoint</Application>
  <PresentationFormat>Presentación en pantalla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Catálogo de nuestros productos</vt:lpstr>
      <vt:lpstr>Diapositiva 2</vt:lpstr>
      <vt:lpstr>Diapositiva 3</vt:lpstr>
      <vt:lpstr>Diapositiva 4</vt:lpstr>
      <vt:lpstr>Diapositiva 5</vt:lpstr>
      <vt:lpstr>Diapositiva 6</vt:lpstr>
      <vt:lpstr>Conservas de Tomate</vt:lpstr>
      <vt:lpstr>Conservas de Tomate</vt:lpstr>
      <vt:lpstr>Mermeladas </vt:lpstr>
      <vt:lpstr>Mermeladas </vt:lpstr>
      <vt:lpstr>Mermeladas </vt:lpstr>
      <vt:lpstr>Miel </vt:lpstr>
      <vt:lpstr>Allioli </vt:lpstr>
      <vt:lpstr>Jabón casero</vt:lpstr>
      <vt:lpstr>Artesanía  de nuestra tierra</vt:lpstr>
      <vt:lpstr>Artesanía  de nuestra tierra</vt:lpstr>
      <vt:lpstr>Artesanía  de nuestra tierra</vt:lpstr>
      <vt:lpstr>Joyas artesanas</vt:lpstr>
      <vt:lpstr>Joyas artesanas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nuestros productos</dc:title>
  <dc:creator>emartinez</dc:creator>
  <cp:lastModifiedBy>Yolanda</cp:lastModifiedBy>
  <cp:revision>31</cp:revision>
  <dcterms:created xsi:type="dcterms:W3CDTF">2011-02-02T09:17:07Z</dcterms:created>
  <dcterms:modified xsi:type="dcterms:W3CDTF">2011-03-14T18:10:16Z</dcterms:modified>
</cp:coreProperties>
</file>