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5A2970-6F0A-4159-B4FE-B541319E00B2}" type="datetimeFigureOut">
              <a:rPr lang="es-ES" smtClean="0"/>
              <a:pPr/>
              <a:t>23/11/2010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715436" cy="6500858"/>
          </a:xfrm>
        </p:spPr>
        <p:txBody>
          <a:bodyPr/>
          <a:lstStyle/>
          <a:p>
            <a:pPr algn="ctr"/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                        </a:t>
            </a:r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Pergamino horizontal"/>
          <p:cNvSpPr/>
          <p:nvPr/>
        </p:nvSpPr>
        <p:spPr>
          <a:xfrm>
            <a:off x="285720" y="1142984"/>
            <a:ext cx="2000264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Dep.Marketing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Pergamino horizontal"/>
          <p:cNvSpPr/>
          <p:nvPr/>
        </p:nvSpPr>
        <p:spPr>
          <a:xfrm>
            <a:off x="2714612" y="1142984"/>
            <a:ext cx="1785950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Dep.Creativo</a:t>
            </a:r>
            <a:endParaRPr lang="es-ES" dirty="0" smtClean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Pergamino horizontal"/>
          <p:cNvSpPr/>
          <p:nvPr/>
        </p:nvSpPr>
        <p:spPr>
          <a:xfrm>
            <a:off x="5000628" y="1142984"/>
            <a:ext cx="1785950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Dep.Cuentas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Pergamino horizontal"/>
          <p:cNvSpPr/>
          <p:nvPr/>
        </p:nvSpPr>
        <p:spPr>
          <a:xfrm>
            <a:off x="7358082" y="1142984"/>
            <a:ext cx="1500198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Dep.Medios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8 Pergamino horizontal"/>
          <p:cNvSpPr/>
          <p:nvPr/>
        </p:nvSpPr>
        <p:spPr>
          <a:xfrm>
            <a:off x="428596" y="2285992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Cristina-V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Pergamino horizontal"/>
          <p:cNvSpPr/>
          <p:nvPr/>
        </p:nvSpPr>
        <p:spPr>
          <a:xfrm>
            <a:off x="428596" y="2786058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Cristina-T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Pergamino horizontal"/>
          <p:cNvSpPr/>
          <p:nvPr/>
        </p:nvSpPr>
        <p:spPr>
          <a:xfrm>
            <a:off x="428596" y="3286124"/>
            <a:ext cx="1571636" cy="57150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Iván-J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Pergamino horizontal"/>
          <p:cNvSpPr/>
          <p:nvPr/>
        </p:nvSpPr>
        <p:spPr>
          <a:xfrm>
            <a:off x="428596" y="3714752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Isabel-T</a:t>
            </a:r>
          </a:p>
        </p:txBody>
      </p:sp>
      <p:sp>
        <p:nvSpPr>
          <p:cNvPr id="15" name="14 Pergamino horizontal"/>
          <p:cNvSpPr/>
          <p:nvPr/>
        </p:nvSpPr>
        <p:spPr>
          <a:xfrm>
            <a:off x="2928926" y="2285992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Carolina-V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Pergamino horizontal"/>
          <p:cNvSpPr/>
          <p:nvPr/>
        </p:nvSpPr>
        <p:spPr>
          <a:xfrm>
            <a:off x="2928926" y="2786058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Valentín-V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Pergamino horizontal"/>
          <p:cNvSpPr/>
          <p:nvPr/>
        </p:nvSpPr>
        <p:spPr>
          <a:xfrm>
            <a:off x="2928926" y="3286124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Alex-T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Pergamino horizontal"/>
          <p:cNvSpPr/>
          <p:nvPr/>
        </p:nvSpPr>
        <p:spPr>
          <a:xfrm>
            <a:off x="2928926" y="3786190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Ángel-T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Pergamino horizontal"/>
          <p:cNvSpPr/>
          <p:nvPr/>
        </p:nvSpPr>
        <p:spPr>
          <a:xfrm>
            <a:off x="5072066" y="2285992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Jorge-J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Pergamino horizontal"/>
          <p:cNvSpPr/>
          <p:nvPr/>
        </p:nvSpPr>
        <p:spPr>
          <a:xfrm>
            <a:off x="5072066" y="328612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Javier-V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Pergamino horizontal"/>
          <p:cNvSpPr/>
          <p:nvPr/>
        </p:nvSpPr>
        <p:spPr>
          <a:xfrm>
            <a:off x="5072066" y="378619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David-V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Pergamino horizontal"/>
          <p:cNvSpPr/>
          <p:nvPr/>
        </p:nvSpPr>
        <p:spPr>
          <a:xfrm>
            <a:off x="5072066" y="2786058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Edward-J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Pergamino horizontal"/>
          <p:cNvSpPr/>
          <p:nvPr/>
        </p:nvSpPr>
        <p:spPr>
          <a:xfrm>
            <a:off x="7358082" y="378619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Mario-J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Pergamino horizontal"/>
          <p:cNvSpPr/>
          <p:nvPr/>
        </p:nvSpPr>
        <p:spPr>
          <a:xfrm>
            <a:off x="7358082" y="328612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María-J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Pergamino horizontal"/>
          <p:cNvSpPr/>
          <p:nvPr/>
        </p:nvSpPr>
        <p:spPr>
          <a:xfrm>
            <a:off x="7358082" y="271462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Marta-T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Pergamino horizontal"/>
          <p:cNvSpPr/>
          <p:nvPr/>
        </p:nvSpPr>
        <p:spPr>
          <a:xfrm>
            <a:off x="7358082" y="221455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31 Pergamino horizontal"/>
          <p:cNvSpPr/>
          <p:nvPr/>
        </p:nvSpPr>
        <p:spPr>
          <a:xfrm>
            <a:off x="3643306" y="4714884"/>
            <a:ext cx="2000264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Producción</a:t>
            </a:r>
          </a:p>
        </p:txBody>
      </p:sp>
      <p:sp>
        <p:nvSpPr>
          <p:cNvPr id="35" name="34 Pergamino horizontal"/>
          <p:cNvSpPr/>
          <p:nvPr/>
        </p:nvSpPr>
        <p:spPr>
          <a:xfrm>
            <a:off x="5857884" y="5500702"/>
            <a:ext cx="1500198" cy="85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Tatuajes (T)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41 Pergamino horizontal"/>
          <p:cNvSpPr/>
          <p:nvPr/>
        </p:nvSpPr>
        <p:spPr>
          <a:xfrm>
            <a:off x="3929058" y="5929330"/>
            <a:ext cx="1285884" cy="78579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Velas</a:t>
            </a:r>
          </a:p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(V)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45 Pergamino horizontal"/>
          <p:cNvSpPr/>
          <p:nvPr/>
        </p:nvSpPr>
        <p:spPr>
          <a:xfrm>
            <a:off x="1785918" y="5572140"/>
            <a:ext cx="1500198" cy="85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Jabones (J)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35 Pergamino horizontal"/>
          <p:cNvSpPr/>
          <p:nvPr/>
        </p:nvSpPr>
        <p:spPr>
          <a:xfrm>
            <a:off x="1500166" y="500042"/>
            <a:ext cx="1785950" cy="50006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Secret</a:t>
            </a:r>
            <a:r>
              <a:rPr lang="es-ES" dirty="0" smtClean="0"/>
              <a:t>: Mario                                     </a:t>
            </a:r>
            <a:endParaRPr lang="es-ES" dirty="0"/>
          </a:p>
        </p:txBody>
      </p:sp>
      <p:sp>
        <p:nvSpPr>
          <p:cNvPr id="38" name="37 Pergamino horizontal"/>
          <p:cNvSpPr/>
          <p:nvPr/>
        </p:nvSpPr>
        <p:spPr>
          <a:xfrm>
            <a:off x="5786446" y="500042"/>
            <a:ext cx="1785950" cy="50006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Tesor:Cristina</a:t>
            </a:r>
            <a:r>
              <a:rPr lang="es-ES" dirty="0" smtClean="0"/>
              <a:t>                                     </a:t>
            </a:r>
            <a:endParaRPr lang="es-ES" dirty="0"/>
          </a:p>
        </p:txBody>
      </p:sp>
      <p:sp>
        <p:nvSpPr>
          <p:cNvPr id="40" name="39 Pergamino horizontal"/>
          <p:cNvSpPr/>
          <p:nvPr/>
        </p:nvSpPr>
        <p:spPr>
          <a:xfrm>
            <a:off x="3643306" y="71414"/>
            <a:ext cx="1785950" cy="50006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Pres: María                                     </a:t>
            </a:r>
            <a:endParaRPr lang="es-ES" dirty="0"/>
          </a:p>
        </p:txBody>
      </p:sp>
      <p:sp>
        <p:nvSpPr>
          <p:cNvPr id="78" name="77 Flecha abajo"/>
          <p:cNvSpPr/>
          <p:nvPr/>
        </p:nvSpPr>
        <p:spPr>
          <a:xfrm>
            <a:off x="1142976" y="1785926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83 Flecha abajo"/>
          <p:cNvSpPr/>
          <p:nvPr/>
        </p:nvSpPr>
        <p:spPr>
          <a:xfrm>
            <a:off x="3500430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84 Flecha abajo"/>
          <p:cNvSpPr/>
          <p:nvPr/>
        </p:nvSpPr>
        <p:spPr>
          <a:xfrm>
            <a:off x="5643570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85 Flecha abajo"/>
          <p:cNvSpPr/>
          <p:nvPr/>
        </p:nvSpPr>
        <p:spPr>
          <a:xfrm>
            <a:off x="8001024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9" name="88 Flecha izquierda y arriba"/>
          <p:cNvSpPr/>
          <p:nvPr/>
        </p:nvSpPr>
        <p:spPr>
          <a:xfrm>
            <a:off x="5857884" y="4572008"/>
            <a:ext cx="2214578" cy="714380"/>
          </a:xfrm>
          <a:prstGeom prst="leftUpArrow">
            <a:avLst>
              <a:gd name="adj1" fmla="val 9977"/>
              <a:gd name="adj2" fmla="val 14484"/>
              <a:gd name="adj3" fmla="val 17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Flecha izquierda y arriba"/>
          <p:cNvSpPr/>
          <p:nvPr/>
        </p:nvSpPr>
        <p:spPr>
          <a:xfrm>
            <a:off x="5786446" y="4500570"/>
            <a:ext cx="357190" cy="428628"/>
          </a:xfrm>
          <a:prstGeom prst="leftUpArrow">
            <a:avLst>
              <a:gd name="adj1" fmla="val 1778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Flecha izquierda y arriba"/>
          <p:cNvSpPr/>
          <p:nvPr/>
        </p:nvSpPr>
        <p:spPr>
          <a:xfrm rot="5400000">
            <a:off x="3071802" y="4572008"/>
            <a:ext cx="500066" cy="357190"/>
          </a:xfrm>
          <a:prstGeom prst="leftUpArrow">
            <a:avLst>
              <a:gd name="adj1" fmla="val 1778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Flecha izquierda y arriba"/>
          <p:cNvSpPr/>
          <p:nvPr/>
        </p:nvSpPr>
        <p:spPr>
          <a:xfrm rot="5400000">
            <a:off x="1875214" y="3911207"/>
            <a:ext cx="750099" cy="2071702"/>
          </a:xfrm>
          <a:prstGeom prst="leftUpArrow">
            <a:avLst>
              <a:gd name="adj1" fmla="val 9977"/>
              <a:gd name="adj2" fmla="val 14484"/>
              <a:gd name="adj3" fmla="val 17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Flecha izquierda, derecha y arriba"/>
          <p:cNvSpPr/>
          <p:nvPr/>
        </p:nvSpPr>
        <p:spPr>
          <a:xfrm rot="10800000">
            <a:off x="3643306" y="5572140"/>
            <a:ext cx="2000264" cy="35719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715436" cy="6500858"/>
          </a:xfrm>
        </p:spPr>
        <p:txBody>
          <a:bodyPr/>
          <a:lstStyle/>
          <a:p>
            <a:pPr algn="ctr"/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                        </a:t>
            </a:r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Pergamino horizontal"/>
          <p:cNvSpPr/>
          <p:nvPr/>
        </p:nvSpPr>
        <p:spPr>
          <a:xfrm>
            <a:off x="285720" y="1142984"/>
            <a:ext cx="2000264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Dep.Marketing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Pergamino horizontal"/>
          <p:cNvSpPr/>
          <p:nvPr/>
        </p:nvSpPr>
        <p:spPr>
          <a:xfrm>
            <a:off x="2714612" y="1142984"/>
            <a:ext cx="1785950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Dep.Creativo</a:t>
            </a:r>
            <a:endParaRPr lang="es-ES" dirty="0" smtClean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Pergamino horizontal"/>
          <p:cNvSpPr/>
          <p:nvPr/>
        </p:nvSpPr>
        <p:spPr>
          <a:xfrm>
            <a:off x="5000628" y="1142984"/>
            <a:ext cx="1785950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Dep.Cuentas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Pergamino horizontal"/>
          <p:cNvSpPr/>
          <p:nvPr/>
        </p:nvSpPr>
        <p:spPr>
          <a:xfrm>
            <a:off x="7358082" y="1142984"/>
            <a:ext cx="1500198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Dep.Medios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8 Pergamino horizontal"/>
          <p:cNvSpPr/>
          <p:nvPr/>
        </p:nvSpPr>
        <p:spPr>
          <a:xfrm>
            <a:off x="428596" y="2285992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Cristina-V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Pergamino horizontal"/>
          <p:cNvSpPr/>
          <p:nvPr/>
        </p:nvSpPr>
        <p:spPr>
          <a:xfrm>
            <a:off x="428596" y="2786058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Cristina-T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Pergamino horizontal"/>
          <p:cNvSpPr/>
          <p:nvPr/>
        </p:nvSpPr>
        <p:spPr>
          <a:xfrm>
            <a:off x="428596" y="3286124"/>
            <a:ext cx="1571636" cy="57150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Iván-J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Pergamino horizontal"/>
          <p:cNvSpPr/>
          <p:nvPr/>
        </p:nvSpPr>
        <p:spPr>
          <a:xfrm>
            <a:off x="428596" y="3714752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Isabel-T</a:t>
            </a:r>
          </a:p>
        </p:txBody>
      </p:sp>
      <p:sp>
        <p:nvSpPr>
          <p:cNvPr id="15" name="14 Pergamino horizontal"/>
          <p:cNvSpPr/>
          <p:nvPr/>
        </p:nvSpPr>
        <p:spPr>
          <a:xfrm>
            <a:off x="2928926" y="2285992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Carolina-V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Pergamino horizontal"/>
          <p:cNvSpPr/>
          <p:nvPr/>
        </p:nvSpPr>
        <p:spPr>
          <a:xfrm>
            <a:off x="2928926" y="2786058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Valentín-V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Pergamino horizontal"/>
          <p:cNvSpPr/>
          <p:nvPr/>
        </p:nvSpPr>
        <p:spPr>
          <a:xfrm>
            <a:off x="2928926" y="3286124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Alex-T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Pergamino horizontal"/>
          <p:cNvSpPr/>
          <p:nvPr/>
        </p:nvSpPr>
        <p:spPr>
          <a:xfrm>
            <a:off x="2928926" y="3786190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Ángel-T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Pergamino horizontal"/>
          <p:cNvSpPr/>
          <p:nvPr/>
        </p:nvSpPr>
        <p:spPr>
          <a:xfrm>
            <a:off x="5072066" y="2285992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Jorge-J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Pergamino horizontal"/>
          <p:cNvSpPr/>
          <p:nvPr/>
        </p:nvSpPr>
        <p:spPr>
          <a:xfrm>
            <a:off x="5072066" y="328612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Javier-V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Pergamino horizontal"/>
          <p:cNvSpPr/>
          <p:nvPr/>
        </p:nvSpPr>
        <p:spPr>
          <a:xfrm>
            <a:off x="5072066" y="378619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David-V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Pergamino horizontal"/>
          <p:cNvSpPr/>
          <p:nvPr/>
        </p:nvSpPr>
        <p:spPr>
          <a:xfrm>
            <a:off x="5072066" y="2786058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Edward-J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Pergamino horizontal"/>
          <p:cNvSpPr/>
          <p:nvPr/>
        </p:nvSpPr>
        <p:spPr>
          <a:xfrm>
            <a:off x="7358082" y="378619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Mario-J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Pergamino horizontal"/>
          <p:cNvSpPr/>
          <p:nvPr/>
        </p:nvSpPr>
        <p:spPr>
          <a:xfrm>
            <a:off x="7358082" y="328612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María-J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Pergamino horizontal"/>
          <p:cNvSpPr/>
          <p:nvPr/>
        </p:nvSpPr>
        <p:spPr>
          <a:xfrm>
            <a:off x="7358082" y="271462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Marta-T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Pergamino horizontal"/>
          <p:cNvSpPr/>
          <p:nvPr/>
        </p:nvSpPr>
        <p:spPr>
          <a:xfrm>
            <a:off x="7358082" y="221455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31 Pergamino horizontal"/>
          <p:cNvSpPr/>
          <p:nvPr/>
        </p:nvSpPr>
        <p:spPr>
          <a:xfrm>
            <a:off x="3643306" y="4786322"/>
            <a:ext cx="2000264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</a:t>
            </a:r>
            <a:r>
              <a:rPr lang="es-ES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Producción</a:t>
            </a:r>
            <a:endParaRPr lang="es-ES" dirty="0" smtClean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34 Pergamino horizontal"/>
          <p:cNvSpPr/>
          <p:nvPr/>
        </p:nvSpPr>
        <p:spPr>
          <a:xfrm>
            <a:off x="6072198" y="5500702"/>
            <a:ext cx="1500198" cy="85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Tatuajes (T)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41 Pergamino horizontal"/>
          <p:cNvSpPr/>
          <p:nvPr/>
        </p:nvSpPr>
        <p:spPr>
          <a:xfrm>
            <a:off x="3929058" y="6072206"/>
            <a:ext cx="1285884" cy="78579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Velas</a:t>
            </a:r>
          </a:p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(V)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45 Pergamino horizontal"/>
          <p:cNvSpPr/>
          <p:nvPr/>
        </p:nvSpPr>
        <p:spPr>
          <a:xfrm>
            <a:off x="1643042" y="5572140"/>
            <a:ext cx="1500198" cy="85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Jabones (J)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35 Pergamino horizontal"/>
          <p:cNvSpPr/>
          <p:nvPr/>
        </p:nvSpPr>
        <p:spPr>
          <a:xfrm>
            <a:off x="1500166" y="500042"/>
            <a:ext cx="1785950" cy="50006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Secret</a:t>
            </a:r>
            <a:r>
              <a:rPr lang="es-ES" dirty="0" smtClean="0"/>
              <a:t>: Mario                                     </a:t>
            </a:r>
            <a:endParaRPr lang="es-ES" dirty="0"/>
          </a:p>
        </p:txBody>
      </p:sp>
      <p:sp>
        <p:nvSpPr>
          <p:cNvPr id="38" name="37 Pergamino horizontal"/>
          <p:cNvSpPr/>
          <p:nvPr/>
        </p:nvSpPr>
        <p:spPr>
          <a:xfrm>
            <a:off x="5786446" y="500042"/>
            <a:ext cx="1785950" cy="50006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Tesor:Cristina</a:t>
            </a:r>
            <a:r>
              <a:rPr lang="es-ES" dirty="0" smtClean="0"/>
              <a:t>                                     </a:t>
            </a:r>
            <a:endParaRPr lang="es-ES" dirty="0"/>
          </a:p>
        </p:txBody>
      </p:sp>
      <p:sp>
        <p:nvSpPr>
          <p:cNvPr id="40" name="39 Pergamino horizontal"/>
          <p:cNvSpPr/>
          <p:nvPr/>
        </p:nvSpPr>
        <p:spPr>
          <a:xfrm>
            <a:off x="3643306" y="71414"/>
            <a:ext cx="1785950" cy="50006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Pres: María                                     </a:t>
            </a:r>
            <a:endParaRPr lang="es-ES" dirty="0"/>
          </a:p>
        </p:txBody>
      </p:sp>
      <p:sp>
        <p:nvSpPr>
          <p:cNvPr id="78" name="77 Flecha abajo"/>
          <p:cNvSpPr/>
          <p:nvPr/>
        </p:nvSpPr>
        <p:spPr>
          <a:xfrm>
            <a:off x="1142976" y="1785926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83 Flecha abajo"/>
          <p:cNvSpPr/>
          <p:nvPr/>
        </p:nvSpPr>
        <p:spPr>
          <a:xfrm>
            <a:off x="3500430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84 Flecha abajo"/>
          <p:cNvSpPr/>
          <p:nvPr/>
        </p:nvSpPr>
        <p:spPr>
          <a:xfrm>
            <a:off x="5643570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85 Flecha abajo"/>
          <p:cNvSpPr/>
          <p:nvPr/>
        </p:nvSpPr>
        <p:spPr>
          <a:xfrm>
            <a:off x="8001024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9" name="88 Flecha izquierda y arriba"/>
          <p:cNvSpPr/>
          <p:nvPr/>
        </p:nvSpPr>
        <p:spPr>
          <a:xfrm>
            <a:off x="5857884" y="4572008"/>
            <a:ext cx="2214578" cy="714380"/>
          </a:xfrm>
          <a:prstGeom prst="leftUpArrow">
            <a:avLst>
              <a:gd name="adj1" fmla="val 9977"/>
              <a:gd name="adj2" fmla="val 14484"/>
              <a:gd name="adj3" fmla="val 17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Flecha izquierda y arriba"/>
          <p:cNvSpPr/>
          <p:nvPr/>
        </p:nvSpPr>
        <p:spPr>
          <a:xfrm>
            <a:off x="5857884" y="4500570"/>
            <a:ext cx="357190" cy="428628"/>
          </a:xfrm>
          <a:prstGeom prst="leftUpArrow">
            <a:avLst>
              <a:gd name="adj1" fmla="val 1778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Flecha izquierda y arriba"/>
          <p:cNvSpPr/>
          <p:nvPr/>
        </p:nvSpPr>
        <p:spPr>
          <a:xfrm rot="5400000">
            <a:off x="3018223" y="4554149"/>
            <a:ext cx="500066" cy="392908"/>
          </a:xfrm>
          <a:prstGeom prst="leftUpArrow">
            <a:avLst>
              <a:gd name="adj1" fmla="val 1778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Flecha izquierda y arriba"/>
          <p:cNvSpPr/>
          <p:nvPr/>
        </p:nvSpPr>
        <p:spPr>
          <a:xfrm rot="5400000">
            <a:off x="1875214" y="3911207"/>
            <a:ext cx="750099" cy="2071702"/>
          </a:xfrm>
          <a:prstGeom prst="leftUpArrow">
            <a:avLst>
              <a:gd name="adj1" fmla="val 9977"/>
              <a:gd name="adj2" fmla="val 14484"/>
              <a:gd name="adj3" fmla="val 17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Flecha izquierda, derecha y arriba"/>
          <p:cNvSpPr/>
          <p:nvPr/>
        </p:nvSpPr>
        <p:spPr>
          <a:xfrm rot="10800000">
            <a:off x="3357554" y="5643578"/>
            <a:ext cx="2500330" cy="35719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</TotalTime>
  <Words>88</Words>
  <Application>Microsoft Office PowerPoint</Application>
  <PresentationFormat>Presentación en pantalla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Diapositiva 1</vt:lpstr>
      <vt:lpstr>Diapositiva 2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 uE10</dc:creator>
  <cp:lastModifiedBy>WIN uE10</cp:lastModifiedBy>
  <cp:revision>10</cp:revision>
  <dcterms:created xsi:type="dcterms:W3CDTF">2010-11-17T12:37:03Z</dcterms:created>
  <dcterms:modified xsi:type="dcterms:W3CDTF">2010-11-23T13:19:44Z</dcterms:modified>
</cp:coreProperties>
</file>