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6C344-F33A-4A49-8712-421258671F4A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7A402-894A-445C-B20B-85EC96204D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B4855E-3A91-4367-953E-82ACFD5C4D3B}" type="datetimeFigureOut">
              <a:rPr lang="es-ES" smtClean="0"/>
              <a:pPr/>
              <a:t>08/02/2011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C07F7F-A2D8-4B85-8F71-259FBB721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0FLuu0tOhB84F5irifRi.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301208"/>
            <a:ext cx="1524000" cy="127000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323528" y="260648"/>
            <a:ext cx="882047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BocaXpres</a:t>
            </a:r>
            <a:endParaRPr lang="es-E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6 Rectángulo"/>
          <p:cNvSpPr/>
          <p:nvPr/>
        </p:nvSpPr>
        <p:spPr>
          <a:xfrm rot="21037681">
            <a:off x="3129629" y="3401761"/>
            <a:ext cx="41857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</a:t>
            </a:r>
            <a:endParaRPr lang="es-ES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24y7ka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6413500" cy="3048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3 Rectángulo"/>
          <p:cNvSpPr/>
          <p:nvPr/>
        </p:nvSpPr>
        <p:spPr>
          <a:xfrm>
            <a:off x="755576" y="188640"/>
            <a:ext cx="4596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BILBAINITOS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99592" y="494116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Delicioso dulce característico del País Vasco con una rica capa de chocolate crujiente.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5576" y="60212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12€ (8 unidades)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bizkarra111209-do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15549" y="2060848"/>
            <a:ext cx="3768419" cy="2826314"/>
          </a:xfrm>
          <a:effectLst>
            <a:softEdge rad="127000"/>
          </a:effec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94308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BALDOSITAS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7984" y="2420888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Mousse de caramelo con toffe por dentro y bizcocho blanco con crujiente de chocolate con leche, cubierto de chocolate blanco con color.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1628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002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11€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anchoas%20lata%20or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1024"/>
          <a:stretch>
            <a:fillRect/>
          </a:stretch>
        </p:blipFill>
        <p:spPr>
          <a:xfrm>
            <a:off x="683568" y="2348880"/>
            <a:ext cx="3722802" cy="248427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ANCHOAS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88024" y="292494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Anchoas </a:t>
            </a:r>
            <a:r>
              <a:rPr lang="es-ES" b="1" dirty="0">
                <a:solidFill>
                  <a:srgbClr val="7030A0"/>
                </a:solidFill>
              </a:rPr>
              <a:t>capturadas en el Cantábrico y adquiridas en la lonja de </a:t>
            </a:r>
            <a:r>
              <a:rPr lang="es-ES" b="1" i="1" dirty="0" smtClean="0">
                <a:solidFill>
                  <a:srgbClr val="7030A0"/>
                </a:solidFill>
              </a:rPr>
              <a:t>Santoña</a:t>
            </a:r>
            <a:r>
              <a:rPr lang="es-ES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es-ES" b="1" dirty="0">
                <a:solidFill>
                  <a:srgbClr val="7030A0"/>
                </a:solidFill>
              </a:rPr>
              <a:t>1</a:t>
            </a:r>
            <a:r>
              <a:rPr lang="es-ES" b="1" dirty="0" smtClean="0">
                <a:solidFill>
                  <a:srgbClr val="7030A0"/>
                </a:solidFill>
              </a:rPr>
              <a:t>00% tradicionales y artesanales.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003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55576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7€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IKURRI~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2880320" cy="3840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IKURRINA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9912" y="2780928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Bandera oficial del País Vasco, caracterizada por tres colores: dos rayas diagonales verdes, cubiertas por otras dos rayas blancas y con el fondo rojo.</a:t>
            </a:r>
          </a:p>
          <a:p>
            <a:pPr algn="just"/>
            <a:endParaRPr lang="es-ES" b="1" dirty="0" smtClean="0">
              <a:solidFill>
                <a:srgbClr val="7030A0"/>
              </a:solidFill>
            </a:endParaRPr>
          </a:p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* Tamaño aproximado : 1 m.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7584" y="13407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004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7584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7€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anuelos-palestinos-colores-mundobisuteria-bisuteria-y-complement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4093029" cy="3007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6089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PALESTINOS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60032" y="263691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Pañuelo hecho normalmente de algodón o lino, muy común en el País Vasco.</a:t>
            </a:r>
          </a:p>
          <a:p>
            <a:endParaRPr lang="es-ES" b="1" dirty="0">
              <a:solidFill>
                <a:srgbClr val="7030A0"/>
              </a:solidFill>
            </a:endParaRPr>
          </a:p>
          <a:p>
            <a:endParaRPr lang="es-ES" b="1" dirty="0" smtClean="0">
              <a:solidFill>
                <a:srgbClr val="7030A0"/>
              </a:solidFill>
            </a:endParaRPr>
          </a:p>
          <a:p>
            <a:r>
              <a:rPr lang="es-ES" b="1" dirty="0" smtClean="0">
                <a:solidFill>
                  <a:srgbClr val="7030A0"/>
                </a:solidFill>
              </a:rPr>
              <a:t>* Color a escoger.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1412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005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54452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3€ 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hapa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9" y="1916833"/>
            <a:ext cx="3902076" cy="2592288"/>
          </a:xfr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CHAPAS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7 Explosión 1"/>
          <p:cNvSpPr/>
          <p:nvPr/>
        </p:nvSpPr>
        <p:spPr>
          <a:xfrm>
            <a:off x="2987824" y="1052736"/>
            <a:ext cx="3096344" cy="2376264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419872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¡ OFERTA !</a:t>
            </a:r>
            <a:endParaRPr lang="es-E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16016" y="386104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Decorativo redondo para adornar mochilas, prendas de vestir, etc.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9552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006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3568" y="55172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2€ (2 unidades)</a:t>
            </a:r>
          </a:p>
          <a:p>
            <a:r>
              <a:rPr lang="es-ES" dirty="0"/>
              <a:t> </a:t>
            </a:r>
            <a:r>
              <a:rPr lang="es-ES" dirty="0" smtClean="0"/>
              <a:t>          4€ (5 unidades)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INTAU~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3619500" cy="3810000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5400" b="1" i="1" u="sng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PINTAUÑAS</a:t>
            </a:r>
            <a:endParaRPr lang="es-ES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99992" y="270892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7030A0"/>
                </a:solidFill>
              </a:rPr>
              <a:t>Cosmético de laca, de secado rápido, usado para dar color o brillo a las uñas.</a:t>
            </a:r>
            <a:endParaRPr lang="es-ES" sz="2400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Nº REF: 007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57332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· PVP: 2€ (3 unidades)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796136" y="658100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GASTOS DE ENVÍO NO INCLUIDOS</a:t>
            </a:r>
            <a:endParaRPr lang="es-E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278</Words>
  <Application>Microsoft Office PowerPoint</Application>
  <PresentationFormat>Presentación en pantalla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Diapositiva 1</vt:lpstr>
      <vt:lpstr>Diapositiva 2</vt:lpstr>
      <vt:lpstr>BALDOSITAS</vt:lpstr>
      <vt:lpstr>ANCHOAS</vt:lpstr>
      <vt:lpstr>IKURRINA</vt:lpstr>
      <vt:lpstr>PALESTINOS</vt:lpstr>
      <vt:lpstr>CHAPAS</vt:lpstr>
      <vt:lpstr>PINTAUÑAS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15</cp:revision>
  <dcterms:created xsi:type="dcterms:W3CDTF">2011-02-03T14:24:52Z</dcterms:created>
  <dcterms:modified xsi:type="dcterms:W3CDTF">2011-02-08T15:15:12Z</dcterms:modified>
</cp:coreProperties>
</file>