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CD0221-2E9C-4B14-A3F0-C79B70D2A21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FD4422E2-32CC-4647-BE4D-ACF8B1F225E4}">
      <dgm:prSet phldrT="[Texto]"/>
      <dgm:spPr/>
      <dgm:t>
        <a:bodyPr/>
        <a:lstStyle/>
        <a:p>
          <a:r>
            <a:rPr lang="es-ES" dirty="0" smtClean="0"/>
            <a:t>SECRETARIA</a:t>
          </a:r>
          <a:endParaRPr lang="es-ES" dirty="0"/>
        </a:p>
      </dgm:t>
    </dgm:pt>
    <dgm:pt modelId="{2B9C64EF-0E60-4F32-8E78-501C27894662}" type="parTrans" cxnId="{988BE840-2D51-4264-A80D-2887F63F1025}">
      <dgm:prSet/>
      <dgm:spPr/>
      <dgm:t>
        <a:bodyPr/>
        <a:lstStyle/>
        <a:p>
          <a:endParaRPr lang="es-ES"/>
        </a:p>
      </dgm:t>
    </dgm:pt>
    <dgm:pt modelId="{34440EED-D210-4A82-B476-13041A2B3AC8}" type="sibTrans" cxnId="{988BE840-2D51-4264-A80D-2887F63F1025}">
      <dgm:prSet/>
      <dgm:spPr/>
      <dgm:t>
        <a:bodyPr/>
        <a:lstStyle/>
        <a:p>
          <a:endParaRPr lang="es-ES"/>
        </a:p>
      </dgm:t>
    </dgm:pt>
    <dgm:pt modelId="{7AB316F7-29D6-4EFB-A365-FCB4F60FEFE8}">
      <dgm:prSet/>
      <dgm:spPr/>
      <dgm:t>
        <a:bodyPr/>
        <a:lstStyle/>
        <a:p>
          <a:r>
            <a:rPr lang="es-ES" dirty="0" smtClean="0"/>
            <a:t>DIRECTOR GENERAL</a:t>
          </a:r>
          <a:endParaRPr lang="es-ES" dirty="0"/>
        </a:p>
      </dgm:t>
    </dgm:pt>
    <dgm:pt modelId="{5B7C7333-2FAE-4030-B765-B932D4E5A82B}" type="parTrans" cxnId="{0C5B8942-F59D-4B37-A967-F989194EBDC3}">
      <dgm:prSet/>
      <dgm:spPr/>
      <dgm:t>
        <a:bodyPr/>
        <a:lstStyle/>
        <a:p>
          <a:endParaRPr lang="es-ES"/>
        </a:p>
      </dgm:t>
    </dgm:pt>
    <dgm:pt modelId="{2057617B-1D39-4F39-B3F6-09677D5D1A15}" type="sibTrans" cxnId="{0C5B8942-F59D-4B37-A967-F989194EBDC3}">
      <dgm:prSet/>
      <dgm:spPr/>
      <dgm:t>
        <a:bodyPr/>
        <a:lstStyle/>
        <a:p>
          <a:endParaRPr lang="es-ES"/>
        </a:p>
      </dgm:t>
    </dgm:pt>
    <dgm:pt modelId="{57830BCB-20B6-4948-8A5E-A69D05B03E8F}">
      <dgm:prSet/>
      <dgm:spPr/>
      <dgm:t>
        <a:bodyPr/>
        <a:lstStyle/>
        <a:p>
          <a:r>
            <a:rPr lang="es-ES" dirty="0" smtClean="0"/>
            <a:t>DIRECTORA DE PRODUCCION</a:t>
          </a:r>
          <a:endParaRPr lang="es-ES" dirty="0"/>
        </a:p>
      </dgm:t>
    </dgm:pt>
    <dgm:pt modelId="{287B23B7-297F-46C9-BBB5-3E95E001DF82}" type="parTrans" cxnId="{FC85AEB6-BBF4-4A22-ABAD-341C69F4ABB8}">
      <dgm:prSet/>
      <dgm:spPr/>
      <dgm:t>
        <a:bodyPr/>
        <a:lstStyle/>
        <a:p>
          <a:endParaRPr lang="es-ES"/>
        </a:p>
      </dgm:t>
    </dgm:pt>
    <dgm:pt modelId="{E9383ECF-6CB0-4F60-B55D-BA66CAA83C32}" type="sibTrans" cxnId="{FC85AEB6-BBF4-4A22-ABAD-341C69F4ABB8}">
      <dgm:prSet/>
      <dgm:spPr/>
      <dgm:t>
        <a:bodyPr/>
        <a:lstStyle/>
        <a:p>
          <a:endParaRPr lang="es-ES"/>
        </a:p>
      </dgm:t>
    </dgm:pt>
    <dgm:pt modelId="{E7276914-C802-4B9C-BFCA-7257D0D2BC59}">
      <dgm:prSet/>
      <dgm:spPr/>
      <dgm:t>
        <a:bodyPr/>
        <a:lstStyle/>
        <a:p>
          <a:r>
            <a:rPr lang="es-ES" dirty="0" smtClean="0"/>
            <a:t>ADMINISTRADOR DE FONDOS</a:t>
          </a:r>
          <a:endParaRPr lang="es-ES" dirty="0"/>
        </a:p>
      </dgm:t>
    </dgm:pt>
    <dgm:pt modelId="{97D84A8B-6120-4EF6-B640-803DD160E486}" type="parTrans" cxnId="{75B217E5-FD81-4F34-956A-3A04F40C4499}">
      <dgm:prSet/>
      <dgm:spPr/>
      <dgm:t>
        <a:bodyPr/>
        <a:lstStyle/>
        <a:p>
          <a:endParaRPr lang="es-ES"/>
        </a:p>
      </dgm:t>
    </dgm:pt>
    <dgm:pt modelId="{48755C68-25E6-4F83-A127-12AE07BEE774}" type="sibTrans" cxnId="{75B217E5-FD81-4F34-956A-3A04F40C4499}">
      <dgm:prSet/>
      <dgm:spPr/>
      <dgm:t>
        <a:bodyPr/>
        <a:lstStyle/>
        <a:p>
          <a:endParaRPr lang="es-ES"/>
        </a:p>
      </dgm:t>
    </dgm:pt>
    <dgm:pt modelId="{F6247C71-F299-4909-97DE-202D106FE2E5}">
      <dgm:prSet/>
      <dgm:spPr/>
      <dgm:t>
        <a:bodyPr/>
        <a:lstStyle/>
        <a:p>
          <a:r>
            <a:rPr lang="es-ES" dirty="0" smtClean="0"/>
            <a:t>DIRECTOR DE MARQUETING</a:t>
          </a:r>
          <a:endParaRPr lang="es-ES" dirty="0"/>
        </a:p>
      </dgm:t>
    </dgm:pt>
    <dgm:pt modelId="{994F09AE-3A84-47B5-8058-404283A3A30E}" type="parTrans" cxnId="{E3BAC5BB-2433-44B6-9166-3B760C414B45}">
      <dgm:prSet/>
      <dgm:spPr/>
      <dgm:t>
        <a:bodyPr/>
        <a:lstStyle/>
        <a:p>
          <a:endParaRPr lang="es-ES"/>
        </a:p>
      </dgm:t>
    </dgm:pt>
    <dgm:pt modelId="{3C6F7741-0E17-4942-A941-550907038713}" type="sibTrans" cxnId="{E3BAC5BB-2433-44B6-9166-3B760C414B45}">
      <dgm:prSet/>
      <dgm:spPr/>
      <dgm:t>
        <a:bodyPr/>
        <a:lstStyle/>
        <a:p>
          <a:endParaRPr lang="es-ES"/>
        </a:p>
      </dgm:t>
    </dgm:pt>
    <dgm:pt modelId="{C608CCE2-3F8E-4BE8-B7B4-732BD9FB68FB}">
      <dgm:prSet/>
      <dgm:spPr/>
      <dgm:t>
        <a:bodyPr/>
        <a:lstStyle/>
        <a:p>
          <a:r>
            <a:rPr lang="es-ES" dirty="0" smtClean="0"/>
            <a:t>DIRECTORA COMERCIAL</a:t>
          </a:r>
          <a:endParaRPr lang="es-ES" dirty="0"/>
        </a:p>
      </dgm:t>
    </dgm:pt>
    <dgm:pt modelId="{5DB9E2E9-3906-4B46-A871-DF6F057791B2}" type="parTrans" cxnId="{7A99DA5B-8AB8-46F0-994E-12BBC4A4C1EC}">
      <dgm:prSet/>
      <dgm:spPr/>
      <dgm:t>
        <a:bodyPr/>
        <a:lstStyle/>
        <a:p>
          <a:endParaRPr lang="es-ES"/>
        </a:p>
      </dgm:t>
    </dgm:pt>
    <dgm:pt modelId="{59B4E763-DDB3-4A4D-8FCE-9488D6F4C96C}" type="sibTrans" cxnId="{7A99DA5B-8AB8-46F0-994E-12BBC4A4C1EC}">
      <dgm:prSet/>
      <dgm:spPr/>
      <dgm:t>
        <a:bodyPr/>
        <a:lstStyle/>
        <a:p>
          <a:endParaRPr lang="es-ES"/>
        </a:p>
      </dgm:t>
    </dgm:pt>
    <dgm:pt modelId="{E8CD4577-55F0-4C28-9749-168CF82C9850}">
      <dgm:prSet/>
      <dgm:spPr/>
      <dgm:t>
        <a:bodyPr/>
        <a:lstStyle/>
        <a:p>
          <a:r>
            <a:rPr lang="es-ES" dirty="0" smtClean="0"/>
            <a:t>DIRECTORA DE LOGISTICA</a:t>
          </a:r>
          <a:endParaRPr lang="es-ES" dirty="0"/>
        </a:p>
      </dgm:t>
    </dgm:pt>
    <dgm:pt modelId="{82C41828-E7CB-4336-A3DE-A7A3AFC2DF2B}" type="parTrans" cxnId="{25CF1044-4018-474B-BB43-D9CB3D0C2982}">
      <dgm:prSet/>
      <dgm:spPr/>
      <dgm:t>
        <a:bodyPr/>
        <a:lstStyle/>
        <a:p>
          <a:endParaRPr lang="es-ES"/>
        </a:p>
      </dgm:t>
    </dgm:pt>
    <dgm:pt modelId="{25DE0934-9A2C-4F08-980F-82DDCD5336EE}" type="sibTrans" cxnId="{25CF1044-4018-474B-BB43-D9CB3D0C2982}">
      <dgm:prSet/>
      <dgm:spPr/>
      <dgm:t>
        <a:bodyPr/>
        <a:lstStyle/>
        <a:p>
          <a:endParaRPr lang="es-ES"/>
        </a:p>
      </dgm:t>
    </dgm:pt>
    <dgm:pt modelId="{058698F8-6367-4822-990A-04454C338D4F}" type="pres">
      <dgm:prSet presAssocID="{88CD0221-2E9C-4B14-A3F0-C79B70D2A21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6D7443F6-EB70-4197-AB49-DA54E2965421}" type="pres">
      <dgm:prSet presAssocID="{7AB316F7-29D6-4EFB-A365-FCB4F60FEFE8}" presName="hierRoot1" presStyleCnt="0"/>
      <dgm:spPr/>
    </dgm:pt>
    <dgm:pt modelId="{E90DF7B3-B9A2-4F49-994C-BF08AE794281}" type="pres">
      <dgm:prSet presAssocID="{7AB316F7-29D6-4EFB-A365-FCB4F60FEFE8}" presName="composite" presStyleCnt="0"/>
      <dgm:spPr/>
    </dgm:pt>
    <dgm:pt modelId="{2B969D38-CD29-45B8-88B7-D94DAC89ED5D}" type="pres">
      <dgm:prSet presAssocID="{7AB316F7-29D6-4EFB-A365-FCB4F60FEFE8}" presName="background" presStyleLbl="node0" presStyleIdx="0" presStyleCnt="1"/>
      <dgm:spPr/>
    </dgm:pt>
    <dgm:pt modelId="{95B63184-F2D3-4918-83B7-A9FF6580D645}" type="pres">
      <dgm:prSet presAssocID="{7AB316F7-29D6-4EFB-A365-FCB4F60FEFE8}" presName="text" presStyleLbl="fgAcc0" presStyleIdx="0" presStyleCnt="1" custLinFactY="-88426" custLinFactNeighborX="560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00C6F47-621E-4B4F-B765-DAB57526360E}" type="pres">
      <dgm:prSet presAssocID="{7AB316F7-29D6-4EFB-A365-FCB4F60FEFE8}" presName="hierChild2" presStyleCnt="0"/>
      <dgm:spPr/>
    </dgm:pt>
    <dgm:pt modelId="{726075F5-7D00-4BFE-AABD-687E9CDE2783}" type="pres">
      <dgm:prSet presAssocID="{2B9C64EF-0E60-4F32-8E78-501C27894662}" presName="Name10" presStyleLbl="parChTrans1D2" presStyleIdx="0" presStyleCnt="6"/>
      <dgm:spPr/>
      <dgm:t>
        <a:bodyPr/>
        <a:lstStyle/>
        <a:p>
          <a:endParaRPr lang="es-ES"/>
        </a:p>
      </dgm:t>
    </dgm:pt>
    <dgm:pt modelId="{AADB91D3-020E-458E-B3DC-097FB940455E}" type="pres">
      <dgm:prSet presAssocID="{FD4422E2-32CC-4647-BE4D-ACF8B1F225E4}" presName="hierRoot2" presStyleCnt="0"/>
      <dgm:spPr/>
    </dgm:pt>
    <dgm:pt modelId="{5BDF0A89-F2B4-47C5-949A-5BC5835A9E64}" type="pres">
      <dgm:prSet presAssocID="{FD4422E2-32CC-4647-BE4D-ACF8B1F225E4}" presName="composite2" presStyleCnt="0"/>
      <dgm:spPr/>
    </dgm:pt>
    <dgm:pt modelId="{42B542F8-BDE5-4F79-8DFA-6180469E8D19}" type="pres">
      <dgm:prSet presAssocID="{FD4422E2-32CC-4647-BE4D-ACF8B1F225E4}" presName="background2" presStyleLbl="node2" presStyleIdx="0" presStyleCnt="6"/>
      <dgm:spPr/>
    </dgm:pt>
    <dgm:pt modelId="{BB49579E-CAF2-4B36-A411-08FDB2F0EEE9}" type="pres">
      <dgm:prSet presAssocID="{FD4422E2-32CC-4647-BE4D-ACF8B1F225E4}" presName="text2" presStyleLbl="fgAcc2" presStyleIdx="0" presStyleCnt="6" custLinFactX="200000" custLinFactY="-100000" custLinFactNeighborX="281652" custLinFactNeighborY="-1279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DC6FDFE-F35E-49CA-9C35-6311F7672920}" type="pres">
      <dgm:prSet presAssocID="{FD4422E2-32CC-4647-BE4D-ACF8B1F225E4}" presName="hierChild3" presStyleCnt="0"/>
      <dgm:spPr/>
    </dgm:pt>
    <dgm:pt modelId="{D946076B-B26E-4520-B061-2CD7F3C8E50F}" type="pres">
      <dgm:prSet presAssocID="{287B23B7-297F-46C9-BBB5-3E95E001DF82}" presName="Name10" presStyleLbl="parChTrans1D2" presStyleIdx="1" presStyleCnt="6"/>
      <dgm:spPr/>
      <dgm:t>
        <a:bodyPr/>
        <a:lstStyle/>
        <a:p>
          <a:endParaRPr lang="es-ES"/>
        </a:p>
      </dgm:t>
    </dgm:pt>
    <dgm:pt modelId="{E954CDF0-B7C4-4E90-ABBD-8206DCBFDDA2}" type="pres">
      <dgm:prSet presAssocID="{57830BCB-20B6-4948-8A5E-A69D05B03E8F}" presName="hierRoot2" presStyleCnt="0"/>
      <dgm:spPr/>
    </dgm:pt>
    <dgm:pt modelId="{9F40CF88-BE9B-4A9F-8B81-2A693B2E7924}" type="pres">
      <dgm:prSet presAssocID="{57830BCB-20B6-4948-8A5E-A69D05B03E8F}" presName="composite2" presStyleCnt="0"/>
      <dgm:spPr/>
    </dgm:pt>
    <dgm:pt modelId="{C79F8E39-F527-4211-8FDB-B9FB2A41C3D4}" type="pres">
      <dgm:prSet presAssocID="{57830BCB-20B6-4948-8A5E-A69D05B03E8F}" presName="background2" presStyleLbl="node2" presStyleIdx="1" presStyleCnt="6"/>
      <dgm:spPr/>
    </dgm:pt>
    <dgm:pt modelId="{EA4443E1-9DFE-45D1-980D-FE0D4372F48E}" type="pres">
      <dgm:prSet presAssocID="{57830BCB-20B6-4948-8A5E-A69D05B03E8F}" presName="text2" presStyleLbl="fgAcc2" presStyleIdx="1" presStyleCnt="6" custLinFactX="-13167" custLinFactNeighborX="-100000" custLinFactNeighborY="-46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81B1268-5F48-43B4-9A65-6DA6DF574085}" type="pres">
      <dgm:prSet presAssocID="{57830BCB-20B6-4948-8A5E-A69D05B03E8F}" presName="hierChild3" presStyleCnt="0"/>
      <dgm:spPr/>
    </dgm:pt>
    <dgm:pt modelId="{94017BD7-01AF-4FB5-85EA-7736AF1DA544}" type="pres">
      <dgm:prSet presAssocID="{97D84A8B-6120-4EF6-B640-803DD160E486}" presName="Name10" presStyleLbl="parChTrans1D2" presStyleIdx="2" presStyleCnt="6"/>
      <dgm:spPr/>
      <dgm:t>
        <a:bodyPr/>
        <a:lstStyle/>
        <a:p>
          <a:endParaRPr lang="es-ES"/>
        </a:p>
      </dgm:t>
    </dgm:pt>
    <dgm:pt modelId="{E24677B3-4DC1-4510-9CBA-BEA23468C66D}" type="pres">
      <dgm:prSet presAssocID="{E7276914-C802-4B9C-BFCA-7257D0D2BC59}" presName="hierRoot2" presStyleCnt="0"/>
      <dgm:spPr/>
    </dgm:pt>
    <dgm:pt modelId="{07212491-191D-4EC2-BE9B-0A67876266B5}" type="pres">
      <dgm:prSet presAssocID="{E7276914-C802-4B9C-BFCA-7257D0D2BC59}" presName="composite2" presStyleCnt="0"/>
      <dgm:spPr/>
    </dgm:pt>
    <dgm:pt modelId="{56DC6BF7-ACD3-4AC0-8F32-08AF5D9663A9}" type="pres">
      <dgm:prSet presAssocID="{E7276914-C802-4B9C-BFCA-7257D0D2BC59}" presName="background2" presStyleLbl="node2" presStyleIdx="2" presStyleCnt="6"/>
      <dgm:spPr/>
    </dgm:pt>
    <dgm:pt modelId="{33D97A7C-EBB9-4213-9725-FA42B9954F9B}" type="pres">
      <dgm:prSet presAssocID="{E7276914-C802-4B9C-BFCA-7257D0D2BC59}" presName="text2" presStyleLbl="fgAcc2" presStyleIdx="2" presStyleCnt="6" custLinFactNeighborX="-80108" custLinFactNeighborY="-46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82163BE-313B-4993-A847-E8EA3D299AF9}" type="pres">
      <dgm:prSet presAssocID="{E7276914-C802-4B9C-BFCA-7257D0D2BC59}" presName="hierChild3" presStyleCnt="0"/>
      <dgm:spPr/>
    </dgm:pt>
    <dgm:pt modelId="{5386F724-F472-463E-9D50-6807B35781CE}" type="pres">
      <dgm:prSet presAssocID="{994F09AE-3A84-47B5-8058-404283A3A30E}" presName="Name10" presStyleLbl="parChTrans1D2" presStyleIdx="3" presStyleCnt="6"/>
      <dgm:spPr/>
      <dgm:t>
        <a:bodyPr/>
        <a:lstStyle/>
        <a:p>
          <a:endParaRPr lang="es-ES"/>
        </a:p>
      </dgm:t>
    </dgm:pt>
    <dgm:pt modelId="{5C068971-2FCC-4944-8EFC-C317A3665FA1}" type="pres">
      <dgm:prSet presAssocID="{F6247C71-F299-4909-97DE-202D106FE2E5}" presName="hierRoot2" presStyleCnt="0"/>
      <dgm:spPr/>
    </dgm:pt>
    <dgm:pt modelId="{BE28A518-D050-4A5B-9992-2003D750F6E7}" type="pres">
      <dgm:prSet presAssocID="{F6247C71-F299-4909-97DE-202D106FE2E5}" presName="composite2" presStyleCnt="0"/>
      <dgm:spPr/>
    </dgm:pt>
    <dgm:pt modelId="{1B7AC342-E192-414E-A290-ADDA6685A824}" type="pres">
      <dgm:prSet presAssocID="{F6247C71-F299-4909-97DE-202D106FE2E5}" presName="background2" presStyleLbl="node2" presStyleIdx="3" presStyleCnt="6"/>
      <dgm:spPr/>
    </dgm:pt>
    <dgm:pt modelId="{839B1308-4F94-4F7D-91E6-8ABD78086BED}" type="pres">
      <dgm:prSet presAssocID="{F6247C71-F299-4909-97DE-202D106FE2E5}" presName="text2" presStyleLbl="fgAcc2" presStyleIdx="3" presStyleCnt="6" custLinFactNeighborX="-40296" custLinFactNeighborY="-46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CC69EC8-C700-4308-BFDA-EF3B70151E7A}" type="pres">
      <dgm:prSet presAssocID="{F6247C71-F299-4909-97DE-202D106FE2E5}" presName="hierChild3" presStyleCnt="0"/>
      <dgm:spPr/>
    </dgm:pt>
    <dgm:pt modelId="{3E17ADD5-29FC-4906-8BA0-C57F62EE9F8E}" type="pres">
      <dgm:prSet presAssocID="{5DB9E2E9-3906-4B46-A871-DF6F057791B2}" presName="Name10" presStyleLbl="parChTrans1D2" presStyleIdx="4" presStyleCnt="6"/>
      <dgm:spPr/>
      <dgm:t>
        <a:bodyPr/>
        <a:lstStyle/>
        <a:p>
          <a:endParaRPr lang="es-ES"/>
        </a:p>
      </dgm:t>
    </dgm:pt>
    <dgm:pt modelId="{9AF6D530-1197-4461-95DA-D08472EA89EB}" type="pres">
      <dgm:prSet presAssocID="{C608CCE2-3F8E-4BE8-B7B4-732BD9FB68FB}" presName="hierRoot2" presStyleCnt="0"/>
      <dgm:spPr/>
    </dgm:pt>
    <dgm:pt modelId="{A550674D-9108-4681-90FE-CCDD68E8E157}" type="pres">
      <dgm:prSet presAssocID="{C608CCE2-3F8E-4BE8-B7B4-732BD9FB68FB}" presName="composite2" presStyleCnt="0"/>
      <dgm:spPr/>
    </dgm:pt>
    <dgm:pt modelId="{4F1BA444-67B7-495C-BA01-742743AC62E6}" type="pres">
      <dgm:prSet presAssocID="{C608CCE2-3F8E-4BE8-B7B4-732BD9FB68FB}" presName="background2" presStyleLbl="node2" presStyleIdx="4" presStyleCnt="6"/>
      <dgm:spPr/>
    </dgm:pt>
    <dgm:pt modelId="{C0C197BA-27BF-4BD7-AC0B-B66DBBF7A259}" type="pres">
      <dgm:prSet presAssocID="{C608CCE2-3F8E-4BE8-B7B4-732BD9FB68FB}" presName="text2" presStyleLbl="fgAcc2" presStyleIdx="4" presStyleCnt="6" custLinFactNeighborX="-13988" custLinFactNeighborY="-46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78E1ABC-0D3B-4BDA-B6D9-C0653DDD7973}" type="pres">
      <dgm:prSet presAssocID="{C608CCE2-3F8E-4BE8-B7B4-732BD9FB68FB}" presName="hierChild3" presStyleCnt="0"/>
      <dgm:spPr/>
    </dgm:pt>
    <dgm:pt modelId="{E26026BC-1E9E-485C-A288-420D6726AF65}" type="pres">
      <dgm:prSet presAssocID="{82C41828-E7CB-4336-A3DE-A7A3AFC2DF2B}" presName="Name10" presStyleLbl="parChTrans1D2" presStyleIdx="5" presStyleCnt="6"/>
      <dgm:spPr/>
      <dgm:t>
        <a:bodyPr/>
        <a:lstStyle/>
        <a:p>
          <a:endParaRPr lang="es-ES"/>
        </a:p>
      </dgm:t>
    </dgm:pt>
    <dgm:pt modelId="{D9978079-A39B-4B1D-84DC-DE5CD491D64A}" type="pres">
      <dgm:prSet presAssocID="{E8CD4577-55F0-4C28-9749-168CF82C9850}" presName="hierRoot2" presStyleCnt="0"/>
      <dgm:spPr/>
    </dgm:pt>
    <dgm:pt modelId="{3925EA89-BE07-4ECA-8596-658968E95568}" type="pres">
      <dgm:prSet presAssocID="{E8CD4577-55F0-4C28-9749-168CF82C9850}" presName="composite2" presStyleCnt="0"/>
      <dgm:spPr/>
    </dgm:pt>
    <dgm:pt modelId="{064F04C4-C68A-4ABB-95DB-BD35F1A8243F}" type="pres">
      <dgm:prSet presAssocID="{E8CD4577-55F0-4C28-9749-168CF82C9850}" presName="background2" presStyleLbl="node2" presStyleIdx="5" presStyleCnt="6"/>
      <dgm:spPr/>
    </dgm:pt>
    <dgm:pt modelId="{2A86FE8C-ED3F-41D1-AA94-F11629233D79}" type="pres">
      <dgm:prSet presAssocID="{E8CD4577-55F0-4C28-9749-168CF82C9850}" presName="text2" presStyleLbl="fgAcc2" presStyleIdx="5" presStyleCnt="6" custLinFactNeighborX="-7934" custLinFactNeighborY="-46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F530B02-BC33-4010-AD6C-3BDE93A4CA1C}" type="pres">
      <dgm:prSet presAssocID="{E8CD4577-55F0-4C28-9749-168CF82C9850}" presName="hierChild3" presStyleCnt="0"/>
      <dgm:spPr/>
    </dgm:pt>
  </dgm:ptLst>
  <dgm:cxnLst>
    <dgm:cxn modelId="{D4E687F6-53D3-4C03-A8E9-C7BB0B680382}" type="presOf" srcId="{C608CCE2-3F8E-4BE8-B7B4-732BD9FB68FB}" destId="{C0C197BA-27BF-4BD7-AC0B-B66DBBF7A259}" srcOrd="0" destOrd="0" presId="urn:microsoft.com/office/officeart/2005/8/layout/hierarchy1"/>
    <dgm:cxn modelId="{2843B570-BBFB-462A-A3A2-06EF8C1CB5AB}" type="presOf" srcId="{7AB316F7-29D6-4EFB-A365-FCB4F60FEFE8}" destId="{95B63184-F2D3-4918-83B7-A9FF6580D645}" srcOrd="0" destOrd="0" presId="urn:microsoft.com/office/officeart/2005/8/layout/hierarchy1"/>
    <dgm:cxn modelId="{25CF1044-4018-474B-BB43-D9CB3D0C2982}" srcId="{7AB316F7-29D6-4EFB-A365-FCB4F60FEFE8}" destId="{E8CD4577-55F0-4C28-9749-168CF82C9850}" srcOrd="5" destOrd="0" parTransId="{82C41828-E7CB-4336-A3DE-A7A3AFC2DF2B}" sibTransId="{25DE0934-9A2C-4F08-980F-82DDCD5336EE}"/>
    <dgm:cxn modelId="{75B217E5-FD81-4F34-956A-3A04F40C4499}" srcId="{7AB316F7-29D6-4EFB-A365-FCB4F60FEFE8}" destId="{E7276914-C802-4B9C-BFCA-7257D0D2BC59}" srcOrd="2" destOrd="0" parTransId="{97D84A8B-6120-4EF6-B640-803DD160E486}" sibTransId="{48755C68-25E6-4F83-A127-12AE07BEE774}"/>
    <dgm:cxn modelId="{7A99DA5B-8AB8-46F0-994E-12BBC4A4C1EC}" srcId="{7AB316F7-29D6-4EFB-A365-FCB4F60FEFE8}" destId="{C608CCE2-3F8E-4BE8-B7B4-732BD9FB68FB}" srcOrd="4" destOrd="0" parTransId="{5DB9E2E9-3906-4B46-A871-DF6F057791B2}" sibTransId="{59B4E763-DDB3-4A4D-8FCE-9488D6F4C96C}"/>
    <dgm:cxn modelId="{38D53903-C062-42C5-B180-9659BCE0D7D9}" type="presOf" srcId="{57830BCB-20B6-4948-8A5E-A69D05B03E8F}" destId="{EA4443E1-9DFE-45D1-980D-FE0D4372F48E}" srcOrd="0" destOrd="0" presId="urn:microsoft.com/office/officeart/2005/8/layout/hierarchy1"/>
    <dgm:cxn modelId="{894101B2-EF2B-43DE-9B8F-906E9B8B5A9C}" type="presOf" srcId="{2B9C64EF-0E60-4F32-8E78-501C27894662}" destId="{726075F5-7D00-4BFE-AABD-687E9CDE2783}" srcOrd="0" destOrd="0" presId="urn:microsoft.com/office/officeart/2005/8/layout/hierarchy1"/>
    <dgm:cxn modelId="{FC85AEB6-BBF4-4A22-ABAD-341C69F4ABB8}" srcId="{7AB316F7-29D6-4EFB-A365-FCB4F60FEFE8}" destId="{57830BCB-20B6-4948-8A5E-A69D05B03E8F}" srcOrd="1" destOrd="0" parTransId="{287B23B7-297F-46C9-BBB5-3E95E001DF82}" sibTransId="{E9383ECF-6CB0-4F60-B55D-BA66CAA83C32}"/>
    <dgm:cxn modelId="{E94FE6B7-9AF2-4FA9-8CA0-C0C5070DBC1F}" type="presOf" srcId="{97D84A8B-6120-4EF6-B640-803DD160E486}" destId="{94017BD7-01AF-4FB5-85EA-7736AF1DA544}" srcOrd="0" destOrd="0" presId="urn:microsoft.com/office/officeart/2005/8/layout/hierarchy1"/>
    <dgm:cxn modelId="{2A541774-508A-46E7-BF7C-4234DBEEB3C8}" type="presOf" srcId="{82C41828-E7CB-4336-A3DE-A7A3AFC2DF2B}" destId="{E26026BC-1E9E-485C-A288-420D6726AF65}" srcOrd="0" destOrd="0" presId="urn:microsoft.com/office/officeart/2005/8/layout/hierarchy1"/>
    <dgm:cxn modelId="{E3BAC5BB-2433-44B6-9166-3B760C414B45}" srcId="{7AB316F7-29D6-4EFB-A365-FCB4F60FEFE8}" destId="{F6247C71-F299-4909-97DE-202D106FE2E5}" srcOrd="3" destOrd="0" parTransId="{994F09AE-3A84-47B5-8058-404283A3A30E}" sibTransId="{3C6F7741-0E17-4942-A941-550907038713}"/>
    <dgm:cxn modelId="{21FF264B-508D-4F4A-9B61-3227BBCC54E8}" type="presOf" srcId="{FD4422E2-32CC-4647-BE4D-ACF8B1F225E4}" destId="{BB49579E-CAF2-4B36-A411-08FDB2F0EEE9}" srcOrd="0" destOrd="0" presId="urn:microsoft.com/office/officeart/2005/8/layout/hierarchy1"/>
    <dgm:cxn modelId="{0C5B8942-F59D-4B37-A967-F989194EBDC3}" srcId="{88CD0221-2E9C-4B14-A3F0-C79B70D2A216}" destId="{7AB316F7-29D6-4EFB-A365-FCB4F60FEFE8}" srcOrd="0" destOrd="0" parTransId="{5B7C7333-2FAE-4030-B765-B932D4E5A82B}" sibTransId="{2057617B-1D39-4F39-B3F6-09677D5D1A15}"/>
    <dgm:cxn modelId="{2B82E0B9-EC1C-4A0C-B006-72FAF8A1309E}" type="presOf" srcId="{F6247C71-F299-4909-97DE-202D106FE2E5}" destId="{839B1308-4F94-4F7D-91E6-8ABD78086BED}" srcOrd="0" destOrd="0" presId="urn:microsoft.com/office/officeart/2005/8/layout/hierarchy1"/>
    <dgm:cxn modelId="{8B23934F-A638-4145-95A2-5ED09575C619}" type="presOf" srcId="{E7276914-C802-4B9C-BFCA-7257D0D2BC59}" destId="{33D97A7C-EBB9-4213-9725-FA42B9954F9B}" srcOrd="0" destOrd="0" presId="urn:microsoft.com/office/officeart/2005/8/layout/hierarchy1"/>
    <dgm:cxn modelId="{1E501A69-9C19-4704-A774-B1DFA54BAD98}" type="presOf" srcId="{88CD0221-2E9C-4B14-A3F0-C79B70D2A216}" destId="{058698F8-6367-4822-990A-04454C338D4F}" srcOrd="0" destOrd="0" presId="urn:microsoft.com/office/officeart/2005/8/layout/hierarchy1"/>
    <dgm:cxn modelId="{988BE840-2D51-4264-A80D-2887F63F1025}" srcId="{7AB316F7-29D6-4EFB-A365-FCB4F60FEFE8}" destId="{FD4422E2-32CC-4647-BE4D-ACF8B1F225E4}" srcOrd="0" destOrd="0" parTransId="{2B9C64EF-0E60-4F32-8E78-501C27894662}" sibTransId="{34440EED-D210-4A82-B476-13041A2B3AC8}"/>
    <dgm:cxn modelId="{202BBBF3-14DC-4EBD-8B11-06EB62C4B809}" type="presOf" srcId="{5DB9E2E9-3906-4B46-A871-DF6F057791B2}" destId="{3E17ADD5-29FC-4906-8BA0-C57F62EE9F8E}" srcOrd="0" destOrd="0" presId="urn:microsoft.com/office/officeart/2005/8/layout/hierarchy1"/>
    <dgm:cxn modelId="{FA9D34B6-9D1A-4176-B1BD-6F486FCE29E1}" type="presOf" srcId="{994F09AE-3A84-47B5-8058-404283A3A30E}" destId="{5386F724-F472-463E-9D50-6807B35781CE}" srcOrd="0" destOrd="0" presId="urn:microsoft.com/office/officeart/2005/8/layout/hierarchy1"/>
    <dgm:cxn modelId="{D9DBC6F2-DC86-4752-BF31-AA03FFF8A5FF}" type="presOf" srcId="{287B23B7-297F-46C9-BBB5-3E95E001DF82}" destId="{D946076B-B26E-4520-B061-2CD7F3C8E50F}" srcOrd="0" destOrd="0" presId="urn:microsoft.com/office/officeart/2005/8/layout/hierarchy1"/>
    <dgm:cxn modelId="{966F7BDA-F053-47C7-B0FC-EF0397E0F73A}" type="presOf" srcId="{E8CD4577-55F0-4C28-9749-168CF82C9850}" destId="{2A86FE8C-ED3F-41D1-AA94-F11629233D79}" srcOrd="0" destOrd="0" presId="urn:microsoft.com/office/officeart/2005/8/layout/hierarchy1"/>
    <dgm:cxn modelId="{8B464570-400B-459F-9F5B-17B997C6B03A}" type="presParOf" srcId="{058698F8-6367-4822-990A-04454C338D4F}" destId="{6D7443F6-EB70-4197-AB49-DA54E2965421}" srcOrd="0" destOrd="0" presId="urn:microsoft.com/office/officeart/2005/8/layout/hierarchy1"/>
    <dgm:cxn modelId="{15347B62-C01D-4FBB-82CB-7CEAC5AF9D81}" type="presParOf" srcId="{6D7443F6-EB70-4197-AB49-DA54E2965421}" destId="{E90DF7B3-B9A2-4F49-994C-BF08AE794281}" srcOrd="0" destOrd="0" presId="urn:microsoft.com/office/officeart/2005/8/layout/hierarchy1"/>
    <dgm:cxn modelId="{99307885-99F5-4BBD-A57A-2C7B4964CFE0}" type="presParOf" srcId="{E90DF7B3-B9A2-4F49-994C-BF08AE794281}" destId="{2B969D38-CD29-45B8-88B7-D94DAC89ED5D}" srcOrd="0" destOrd="0" presId="urn:microsoft.com/office/officeart/2005/8/layout/hierarchy1"/>
    <dgm:cxn modelId="{654D2F1D-7C6B-499A-B499-2C649818690B}" type="presParOf" srcId="{E90DF7B3-B9A2-4F49-994C-BF08AE794281}" destId="{95B63184-F2D3-4918-83B7-A9FF6580D645}" srcOrd="1" destOrd="0" presId="urn:microsoft.com/office/officeart/2005/8/layout/hierarchy1"/>
    <dgm:cxn modelId="{E98CC2C0-F89A-4C46-9A8B-4016FC6CBA0B}" type="presParOf" srcId="{6D7443F6-EB70-4197-AB49-DA54E2965421}" destId="{000C6F47-621E-4B4F-B765-DAB57526360E}" srcOrd="1" destOrd="0" presId="urn:microsoft.com/office/officeart/2005/8/layout/hierarchy1"/>
    <dgm:cxn modelId="{0BFF5E1D-3285-456C-AFE2-1E5A04FF0993}" type="presParOf" srcId="{000C6F47-621E-4B4F-B765-DAB57526360E}" destId="{726075F5-7D00-4BFE-AABD-687E9CDE2783}" srcOrd="0" destOrd="0" presId="urn:microsoft.com/office/officeart/2005/8/layout/hierarchy1"/>
    <dgm:cxn modelId="{5897BFEB-5448-4E67-A35C-470E775D2502}" type="presParOf" srcId="{000C6F47-621E-4B4F-B765-DAB57526360E}" destId="{AADB91D3-020E-458E-B3DC-097FB940455E}" srcOrd="1" destOrd="0" presId="urn:microsoft.com/office/officeart/2005/8/layout/hierarchy1"/>
    <dgm:cxn modelId="{E75351E6-68B6-458D-B636-905BD6D02EDE}" type="presParOf" srcId="{AADB91D3-020E-458E-B3DC-097FB940455E}" destId="{5BDF0A89-F2B4-47C5-949A-5BC5835A9E64}" srcOrd="0" destOrd="0" presId="urn:microsoft.com/office/officeart/2005/8/layout/hierarchy1"/>
    <dgm:cxn modelId="{8F396155-33E3-4B57-8319-85ECC7049629}" type="presParOf" srcId="{5BDF0A89-F2B4-47C5-949A-5BC5835A9E64}" destId="{42B542F8-BDE5-4F79-8DFA-6180469E8D19}" srcOrd="0" destOrd="0" presId="urn:microsoft.com/office/officeart/2005/8/layout/hierarchy1"/>
    <dgm:cxn modelId="{1CF01305-4D15-47A7-AA03-ACAFA81C1AE6}" type="presParOf" srcId="{5BDF0A89-F2B4-47C5-949A-5BC5835A9E64}" destId="{BB49579E-CAF2-4B36-A411-08FDB2F0EEE9}" srcOrd="1" destOrd="0" presId="urn:microsoft.com/office/officeart/2005/8/layout/hierarchy1"/>
    <dgm:cxn modelId="{32A36429-3462-4D3B-BDAB-8C4FF9C490E2}" type="presParOf" srcId="{AADB91D3-020E-458E-B3DC-097FB940455E}" destId="{5DC6FDFE-F35E-49CA-9C35-6311F7672920}" srcOrd="1" destOrd="0" presId="urn:microsoft.com/office/officeart/2005/8/layout/hierarchy1"/>
    <dgm:cxn modelId="{E3EEBF5B-CE79-4FEA-853D-534EE78F6B25}" type="presParOf" srcId="{000C6F47-621E-4B4F-B765-DAB57526360E}" destId="{D946076B-B26E-4520-B061-2CD7F3C8E50F}" srcOrd="2" destOrd="0" presId="urn:microsoft.com/office/officeart/2005/8/layout/hierarchy1"/>
    <dgm:cxn modelId="{4A16E861-93C7-40EF-B90A-0CB6C1BF12B8}" type="presParOf" srcId="{000C6F47-621E-4B4F-B765-DAB57526360E}" destId="{E954CDF0-B7C4-4E90-ABBD-8206DCBFDDA2}" srcOrd="3" destOrd="0" presId="urn:microsoft.com/office/officeart/2005/8/layout/hierarchy1"/>
    <dgm:cxn modelId="{4E73F648-1D40-4616-AF91-058348AB7D4D}" type="presParOf" srcId="{E954CDF0-B7C4-4E90-ABBD-8206DCBFDDA2}" destId="{9F40CF88-BE9B-4A9F-8B81-2A693B2E7924}" srcOrd="0" destOrd="0" presId="urn:microsoft.com/office/officeart/2005/8/layout/hierarchy1"/>
    <dgm:cxn modelId="{B4A3743D-CDE8-4566-9000-00F46D2E8546}" type="presParOf" srcId="{9F40CF88-BE9B-4A9F-8B81-2A693B2E7924}" destId="{C79F8E39-F527-4211-8FDB-B9FB2A41C3D4}" srcOrd="0" destOrd="0" presId="urn:microsoft.com/office/officeart/2005/8/layout/hierarchy1"/>
    <dgm:cxn modelId="{6E9B3320-F46A-4CB9-986C-1A4EBC330335}" type="presParOf" srcId="{9F40CF88-BE9B-4A9F-8B81-2A693B2E7924}" destId="{EA4443E1-9DFE-45D1-980D-FE0D4372F48E}" srcOrd="1" destOrd="0" presId="urn:microsoft.com/office/officeart/2005/8/layout/hierarchy1"/>
    <dgm:cxn modelId="{5E944EBB-4D77-4827-9F27-3BA87C9146B1}" type="presParOf" srcId="{E954CDF0-B7C4-4E90-ABBD-8206DCBFDDA2}" destId="{081B1268-5F48-43B4-9A65-6DA6DF574085}" srcOrd="1" destOrd="0" presId="urn:microsoft.com/office/officeart/2005/8/layout/hierarchy1"/>
    <dgm:cxn modelId="{ACDDA3CF-82C9-440C-A05E-2627D36AB7DB}" type="presParOf" srcId="{000C6F47-621E-4B4F-B765-DAB57526360E}" destId="{94017BD7-01AF-4FB5-85EA-7736AF1DA544}" srcOrd="4" destOrd="0" presId="urn:microsoft.com/office/officeart/2005/8/layout/hierarchy1"/>
    <dgm:cxn modelId="{D17003FF-2608-4B01-B367-94DD8C3CFCB7}" type="presParOf" srcId="{000C6F47-621E-4B4F-B765-DAB57526360E}" destId="{E24677B3-4DC1-4510-9CBA-BEA23468C66D}" srcOrd="5" destOrd="0" presId="urn:microsoft.com/office/officeart/2005/8/layout/hierarchy1"/>
    <dgm:cxn modelId="{CBBD8778-71F1-486C-B56B-1B7226A63C4B}" type="presParOf" srcId="{E24677B3-4DC1-4510-9CBA-BEA23468C66D}" destId="{07212491-191D-4EC2-BE9B-0A67876266B5}" srcOrd="0" destOrd="0" presId="urn:microsoft.com/office/officeart/2005/8/layout/hierarchy1"/>
    <dgm:cxn modelId="{16177C3A-84E0-4F1F-B289-2D75A009CD51}" type="presParOf" srcId="{07212491-191D-4EC2-BE9B-0A67876266B5}" destId="{56DC6BF7-ACD3-4AC0-8F32-08AF5D9663A9}" srcOrd="0" destOrd="0" presId="urn:microsoft.com/office/officeart/2005/8/layout/hierarchy1"/>
    <dgm:cxn modelId="{BF7FE096-12E1-47C3-97FB-007046F64190}" type="presParOf" srcId="{07212491-191D-4EC2-BE9B-0A67876266B5}" destId="{33D97A7C-EBB9-4213-9725-FA42B9954F9B}" srcOrd="1" destOrd="0" presId="urn:microsoft.com/office/officeart/2005/8/layout/hierarchy1"/>
    <dgm:cxn modelId="{7E62058D-1420-40E1-B9A7-31ED7064D372}" type="presParOf" srcId="{E24677B3-4DC1-4510-9CBA-BEA23468C66D}" destId="{382163BE-313B-4993-A847-E8EA3D299AF9}" srcOrd="1" destOrd="0" presId="urn:microsoft.com/office/officeart/2005/8/layout/hierarchy1"/>
    <dgm:cxn modelId="{A593E5BE-1368-4AEB-A94D-65150C233B40}" type="presParOf" srcId="{000C6F47-621E-4B4F-B765-DAB57526360E}" destId="{5386F724-F472-463E-9D50-6807B35781CE}" srcOrd="6" destOrd="0" presId="urn:microsoft.com/office/officeart/2005/8/layout/hierarchy1"/>
    <dgm:cxn modelId="{BA21E5D0-7759-4901-AED0-2D9536D99B14}" type="presParOf" srcId="{000C6F47-621E-4B4F-B765-DAB57526360E}" destId="{5C068971-2FCC-4944-8EFC-C317A3665FA1}" srcOrd="7" destOrd="0" presId="urn:microsoft.com/office/officeart/2005/8/layout/hierarchy1"/>
    <dgm:cxn modelId="{F0D4047A-7077-49C1-9C16-F8E5F397DE0D}" type="presParOf" srcId="{5C068971-2FCC-4944-8EFC-C317A3665FA1}" destId="{BE28A518-D050-4A5B-9992-2003D750F6E7}" srcOrd="0" destOrd="0" presId="urn:microsoft.com/office/officeart/2005/8/layout/hierarchy1"/>
    <dgm:cxn modelId="{B81A1BDF-FFDD-4BCF-8BC2-1B45DA43A6D0}" type="presParOf" srcId="{BE28A518-D050-4A5B-9992-2003D750F6E7}" destId="{1B7AC342-E192-414E-A290-ADDA6685A824}" srcOrd="0" destOrd="0" presId="urn:microsoft.com/office/officeart/2005/8/layout/hierarchy1"/>
    <dgm:cxn modelId="{5F1F463A-227B-4E57-9F0C-30322DEF3A63}" type="presParOf" srcId="{BE28A518-D050-4A5B-9992-2003D750F6E7}" destId="{839B1308-4F94-4F7D-91E6-8ABD78086BED}" srcOrd="1" destOrd="0" presId="urn:microsoft.com/office/officeart/2005/8/layout/hierarchy1"/>
    <dgm:cxn modelId="{95238998-AD1C-4B1E-A912-113026C60AC2}" type="presParOf" srcId="{5C068971-2FCC-4944-8EFC-C317A3665FA1}" destId="{ACC69EC8-C700-4308-BFDA-EF3B70151E7A}" srcOrd="1" destOrd="0" presId="urn:microsoft.com/office/officeart/2005/8/layout/hierarchy1"/>
    <dgm:cxn modelId="{F5938933-1CAE-45B5-822F-D05B7DD854F0}" type="presParOf" srcId="{000C6F47-621E-4B4F-B765-DAB57526360E}" destId="{3E17ADD5-29FC-4906-8BA0-C57F62EE9F8E}" srcOrd="8" destOrd="0" presId="urn:microsoft.com/office/officeart/2005/8/layout/hierarchy1"/>
    <dgm:cxn modelId="{D5F054BB-C834-49E6-897D-2D037B0C63B2}" type="presParOf" srcId="{000C6F47-621E-4B4F-B765-DAB57526360E}" destId="{9AF6D530-1197-4461-95DA-D08472EA89EB}" srcOrd="9" destOrd="0" presId="urn:microsoft.com/office/officeart/2005/8/layout/hierarchy1"/>
    <dgm:cxn modelId="{CDFC7485-AD22-4CF1-8FC9-2B0D98B5DD84}" type="presParOf" srcId="{9AF6D530-1197-4461-95DA-D08472EA89EB}" destId="{A550674D-9108-4681-90FE-CCDD68E8E157}" srcOrd="0" destOrd="0" presId="urn:microsoft.com/office/officeart/2005/8/layout/hierarchy1"/>
    <dgm:cxn modelId="{6BD40BED-F904-4838-8BD0-043027AC4EA4}" type="presParOf" srcId="{A550674D-9108-4681-90FE-CCDD68E8E157}" destId="{4F1BA444-67B7-495C-BA01-742743AC62E6}" srcOrd="0" destOrd="0" presId="urn:microsoft.com/office/officeart/2005/8/layout/hierarchy1"/>
    <dgm:cxn modelId="{7AC1E544-FC46-4D6C-99A1-50B2177D46F2}" type="presParOf" srcId="{A550674D-9108-4681-90FE-CCDD68E8E157}" destId="{C0C197BA-27BF-4BD7-AC0B-B66DBBF7A259}" srcOrd="1" destOrd="0" presId="urn:microsoft.com/office/officeart/2005/8/layout/hierarchy1"/>
    <dgm:cxn modelId="{294F70C7-9103-4A00-AD98-8326A093F5F4}" type="presParOf" srcId="{9AF6D530-1197-4461-95DA-D08472EA89EB}" destId="{E78E1ABC-0D3B-4BDA-B6D9-C0653DDD7973}" srcOrd="1" destOrd="0" presId="urn:microsoft.com/office/officeart/2005/8/layout/hierarchy1"/>
    <dgm:cxn modelId="{0DF06019-4F9A-465B-9CB4-7036796CFFBD}" type="presParOf" srcId="{000C6F47-621E-4B4F-B765-DAB57526360E}" destId="{E26026BC-1E9E-485C-A288-420D6726AF65}" srcOrd="10" destOrd="0" presId="urn:microsoft.com/office/officeart/2005/8/layout/hierarchy1"/>
    <dgm:cxn modelId="{931332F4-BC7C-438E-8E4A-509A4B1DD661}" type="presParOf" srcId="{000C6F47-621E-4B4F-B765-DAB57526360E}" destId="{D9978079-A39B-4B1D-84DC-DE5CD491D64A}" srcOrd="11" destOrd="0" presId="urn:microsoft.com/office/officeart/2005/8/layout/hierarchy1"/>
    <dgm:cxn modelId="{2ED7FE9B-C3B1-4EEE-9810-1E36263DA49A}" type="presParOf" srcId="{D9978079-A39B-4B1D-84DC-DE5CD491D64A}" destId="{3925EA89-BE07-4ECA-8596-658968E95568}" srcOrd="0" destOrd="0" presId="urn:microsoft.com/office/officeart/2005/8/layout/hierarchy1"/>
    <dgm:cxn modelId="{79326906-9345-4A8A-9DDE-855095E4777C}" type="presParOf" srcId="{3925EA89-BE07-4ECA-8596-658968E95568}" destId="{064F04C4-C68A-4ABB-95DB-BD35F1A8243F}" srcOrd="0" destOrd="0" presId="urn:microsoft.com/office/officeart/2005/8/layout/hierarchy1"/>
    <dgm:cxn modelId="{7442BBD5-E439-4A95-A33E-BA861C125621}" type="presParOf" srcId="{3925EA89-BE07-4ECA-8596-658968E95568}" destId="{2A86FE8C-ED3F-41D1-AA94-F11629233D79}" srcOrd="1" destOrd="0" presId="urn:microsoft.com/office/officeart/2005/8/layout/hierarchy1"/>
    <dgm:cxn modelId="{12F8D3C9-131C-40C4-A743-C134D85BA761}" type="presParOf" srcId="{D9978079-A39B-4B1D-84DC-DE5CD491D64A}" destId="{FF530B02-BC33-4010-AD6C-3BDE93A4CA1C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CD0221-2E9C-4B14-A3F0-C79B70D2A21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FD4422E2-32CC-4647-BE4D-ACF8B1F225E4}">
      <dgm:prSet phldrT="[Texto]" custT="1"/>
      <dgm:spPr/>
      <dgm:t>
        <a:bodyPr/>
        <a:lstStyle/>
        <a:p>
          <a:r>
            <a:rPr lang="es-ES" sz="1100" dirty="0" smtClean="0"/>
            <a:t>COVADONGA MARTIN</a:t>
          </a:r>
          <a:endParaRPr lang="es-ES" sz="1100" dirty="0"/>
        </a:p>
      </dgm:t>
    </dgm:pt>
    <dgm:pt modelId="{2B9C64EF-0E60-4F32-8E78-501C27894662}" type="parTrans" cxnId="{988BE840-2D51-4264-A80D-2887F63F1025}">
      <dgm:prSet/>
      <dgm:spPr/>
      <dgm:t>
        <a:bodyPr/>
        <a:lstStyle/>
        <a:p>
          <a:endParaRPr lang="es-ES"/>
        </a:p>
      </dgm:t>
    </dgm:pt>
    <dgm:pt modelId="{34440EED-D210-4A82-B476-13041A2B3AC8}" type="sibTrans" cxnId="{988BE840-2D51-4264-A80D-2887F63F1025}">
      <dgm:prSet/>
      <dgm:spPr/>
      <dgm:t>
        <a:bodyPr/>
        <a:lstStyle/>
        <a:p>
          <a:endParaRPr lang="es-ES"/>
        </a:p>
      </dgm:t>
    </dgm:pt>
    <dgm:pt modelId="{7AB316F7-29D6-4EFB-A365-FCB4F60FEFE8}">
      <dgm:prSet custT="1"/>
      <dgm:spPr/>
      <dgm:t>
        <a:bodyPr/>
        <a:lstStyle/>
        <a:p>
          <a:r>
            <a:rPr lang="es-ES" sz="1000" dirty="0" smtClean="0"/>
            <a:t>CARLOS DOMINGUEZ</a:t>
          </a:r>
          <a:endParaRPr lang="es-ES" sz="1000" dirty="0"/>
        </a:p>
      </dgm:t>
    </dgm:pt>
    <dgm:pt modelId="{5B7C7333-2FAE-4030-B765-B932D4E5A82B}" type="parTrans" cxnId="{0C5B8942-F59D-4B37-A967-F989194EBDC3}">
      <dgm:prSet/>
      <dgm:spPr/>
      <dgm:t>
        <a:bodyPr/>
        <a:lstStyle/>
        <a:p>
          <a:endParaRPr lang="es-ES"/>
        </a:p>
      </dgm:t>
    </dgm:pt>
    <dgm:pt modelId="{2057617B-1D39-4F39-B3F6-09677D5D1A15}" type="sibTrans" cxnId="{0C5B8942-F59D-4B37-A967-F989194EBDC3}">
      <dgm:prSet/>
      <dgm:spPr/>
      <dgm:t>
        <a:bodyPr/>
        <a:lstStyle/>
        <a:p>
          <a:endParaRPr lang="es-ES"/>
        </a:p>
      </dgm:t>
    </dgm:pt>
    <dgm:pt modelId="{57830BCB-20B6-4948-8A5E-A69D05B03E8F}">
      <dgm:prSet custT="1"/>
      <dgm:spPr/>
      <dgm:t>
        <a:bodyPr/>
        <a:lstStyle/>
        <a:p>
          <a:r>
            <a:rPr lang="es-ES" sz="1100" dirty="0" smtClean="0"/>
            <a:t>MARIA SANCHEZ</a:t>
          </a:r>
          <a:endParaRPr lang="es-ES" sz="1100" dirty="0"/>
        </a:p>
      </dgm:t>
    </dgm:pt>
    <dgm:pt modelId="{287B23B7-297F-46C9-BBB5-3E95E001DF82}" type="parTrans" cxnId="{FC85AEB6-BBF4-4A22-ABAD-341C69F4ABB8}">
      <dgm:prSet/>
      <dgm:spPr/>
      <dgm:t>
        <a:bodyPr/>
        <a:lstStyle/>
        <a:p>
          <a:endParaRPr lang="es-ES"/>
        </a:p>
      </dgm:t>
    </dgm:pt>
    <dgm:pt modelId="{E9383ECF-6CB0-4F60-B55D-BA66CAA83C32}" type="sibTrans" cxnId="{FC85AEB6-BBF4-4A22-ABAD-341C69F4ABB8}">
      <dgm:prSet/>
      <dgm:spPr/>
      <dgm:t>
        <a:bodyPr/>
        <a:lstStyle/>
        <a:p>
          <a:endParaRPr lang="es-ES"/>
        </a:p>
      </dgm:t>
    </dgm:pt>
    <dgm:pt modelId="{E7276914-C802-4B9C-BFCA-7257D0D2BC59}">
      <dgm:prSet custT="1"/>
      <dgm:spPr/>
      <dgm:t>
        <a:bodyPr/>
        <a:lstStyle/>
        <a:p>
          <a:r>
            <a:rPr lang="es-ES" sz="1100" dirty="0" smtClean="0"/>
            <a:t>ALBERTO MACHON</a:t>
          </a:r>
          <a:endParaRPr lang="es-ES" sz="1100" dirty="0"/>
        </a:p>
      </dgm:t>
    </dgm:pt>
    <dgm:pt modelId="{97D84A8B-6120-4EF6-B640-803DD160E486}" type="parTrans" cxnId="{75B217E5-FD81-4F34-956A-3A04F40C4499}">
      <dgm:prSet/>
      <dgm:spPr/>
      <dgm:t>
        <a:bodyPr/>
        <a:lstStyle/>
        <a:p>
          <a:endParaRPr lang="es-ES"/>
        </a:p>
      </dgm:t>
    </dgm:pt>
    <dgm:pt modelId="{48755C68-25E6-4F83-A127-12AE07BEE774}" type="sibTrans" cxnId="{75B217E5-FD81-4F34-956A-3A04F40C4499}">
      <dgm:prSet/>
      <dgm:spPr/>
      <dgm:t>
        <a:bodyPr/>
        <a:lstStyle/>
        <a:p>
          <a:endParaRPr lang="es-ES"/>
        </a:p>
      </dgm:t>
    </dgm:pt>
    <dgm:pt modelId="{F6247C71-F299-4909-97DE-202D106FE2E5}">
      <dgm:prSet custT="1"/>
      <dgm:spPr/>
      <dgm:t>
        <a:bodyPr/>
        <a:lstStyle/>
        <a:p>
          <a:r>
            <a:rPr lang="es-ES" sz="1100" dirty="0" smtClean="0"/>
            <a:t>ALBERTO LUENGO</a:t>
          </a:r>
          <a:endParaRPr lang="es-ES" sz="1100" dirty="0"/>
        </a:p>
      </dgm:t>
    </dgm:pt>
    <dgm:pt modelId="{994F09AE-3A84-47B5-8058-404283A3A30E}" type="parTrans" cxnId="{E3BAC5BB-2433-44B6-9166-3B760C414B45}">
      <dgm:prSet/>
      <dgm:spPr/>
      <dgm:t>
        <a:bodyPr/>
        <a:lstStyle/>
        <a:p>
          <a:endParaRPr lang="es-ES"/>
        </a:p>
      </dgm:t>
    </dgm:pt>
    <dgm:pt modelId="{3C6F7741-0E17-4942-A941-550907038713}" type="sibTrans" cxnId="{E3BAC5BB-2433-44B6-9166-3B760C414B45}">
      <dgm:prSet/>
      <dgm:spPr/>
      <dgm:t>
        <a:bodyPr/>
        <a:lstStyle/>
        <a:p>
          <a:endParaRPr lang="es-ES"/>
        </a:p>
      </dgm:t>
    </dgm:pt>
    <dgm:pt modelId="{C608CCE2-3F8E-4BE8-B7B4-732BD9FB68FB}">
      <dgm:prSet custT="1"/>
      <dgm:spPr/>
      <dgm:t>
        <a:bodyPr/>
        <a:lstStyle/>
        <a:p>
          <a:r>
            <a:rPr lang="es-ES" sz="1100" dirty="0" smtClean="0"/>
            <a:t>ALBA </a:t>
          </a:r>
          <a:r>
            <a:rPr lang="es-ES" sz="1100" dirty="0" smtClean="0"/>
            <a:t>     BLANCO</a:t>
          </a:r>
          <a:endParaRPr lang="es-ES" sz="1100" dirty="0"/>
        </a:p>
      </dgm:t>
    </dgm:pt>
    <dgm:pt modelId="{5DB9E2E9-3906-4B46-A871-DF6F057791B2}" type="parTrans" cxnId="{7A99DA5B-8AB8-46F0-994E-12BBC4A4C1EC}">
      <dgm:prSet/>
      <dgm:spPr/>
      <dgm:t>
        <a:bodyPr/>
        <a:lstStyle/>
        <a:p>
          <a:endParaRPr lang="es-ES"/>
        </a:p>
      </dgm:t>
    </dgm:pt>
    <dgm:pt modelId="{59B4E763-DDB3-4A4D-8FCE-9488D6F4C96C}" type="sibTrans" cxnId="{7A99DA5B-8AB8-46F0-994E-12BBC4A4C1EC}">
      <dgm:prSet/>
      <dgm:spPr/>
      <dgm:t>
        <a:bodyPr/>
        <a:lstStyle/>
        <a:p>
          <a:endParaRPr lang="es-ES"/>
        </a:p>
      </dgm:t>
    </dgm:pt>
    <dgm:pt modelId="{E8CD4577-55F0-4C28-9749-168CF82C9850}">
      <dgm:prSet custT="1"/>
      <dgm:spPr/>
      <dgm:t>
        <a:bodyPr/>
        <a:lstStyle/>
        <a:p>
          <a:r>
            <a:rPr lang="es-ES" sz="1100" dirty="0" smtClean="0"/>
            <a:t>NEREA    </a:t>
          </a:r>
          <a:r>
            <a:rPr lang="es-ES" sz="1100" dirty="0" smtClean="0"/>
            <a:t>GORDO</a:t>
          </a:r>
          <a:endParaRPr lang="es-ES" sz="1100" dirty="0"/>
        </a:p>
      </dgm:t>
    </dgm:pt>
    <dgm:pt modelId="{82C41828-E7CB-4336-A3DE-A7A3AFC2DF2B}" type="parTrans" cxnId="{25CF1044-4018-474B-BB43-D9CB3D0C2982}">
      <dgm:prSet/>
      <dgm:spPr/>
      <dgm:t>
        <a:bodyPr/>
        <a:lstStyle/>
        <a:p>
          <a:endParaRPr lang="es-ES"/>
        </a:p>
      </dgm:t>
    </dgm:pt>
    <dgm:pt modelId="{25DE0934-9A2C-4F08-980F-82DDCD5336EE}" type="sibTrans" cxnId="{25CF1044-4018-474B-BB43-D9CB3D0C2982}">
      <dgm:prSet/>
      <dgm:spPr/>
      <dgm:t>
        <a:bodyPr/>
        <a:lstStyle/>
        <a:p>
          <a:endParaRPr lang="es-ES"/>
        </a:p>
      </dgm:t>
    </dgm:pt>
    <dgm:pt modelId="{058698F8-6367-4822-990A-04454C338D4F}" type="pres">
      <dgm:prSet presAssocID="{88CD0221-2E9C-4B14-A3F0-C79B70D2A21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6D7443F6-EB70-4197-AB49-DA54E2965421}" type="pres">
      <dgm:prSet presAssocID="{7AB316F7-29D6-4EFB-A365-FCB4F60FEFE8}" presName="hierRoot1" presStyleCnt="0"/>
      <dgm:spPr/>
    </dgm:pt>
    <dgm:pt modelId="{E90DF7B3-B9A2-4F49-994C-BF08AE794281}" type="pres">
      <dgm:prSet presAssocID="{7AB316F7-29D6-4EFB-A365-FCB4F60FEFE8}" presName="composite" presStyleCnt="0"/>
      <dgm:spPr/>
    </dgm:pt>
    <dgm:pt modelId="{2B969D38-CD29-45B8-88B7-D94DAC89ED5D}" type="pres">
      <dgm:prSet presAssocID="{7AB316F7-29D6-4EFB-A365-FCB4F60FEFE8}" presName="background" presStyleLbl="node0" presStyleIdx="0" presStyleCnt="1"/>
      <dgm:spPr/>
    </dgm:pt>
    <dgm:pt modelId="{95B63184-F2D3-4918-83B7-A9FF6580D645}" type="pres">
      <dgm:prSet presAssocID="{7AB316F7-29D6-4EFB-A365-FCB4F60FEFE8}" presName="text" presStyleLbl="fgAcc0" presStyleIdx="0" presStyleCnt="1" custLinFactY="-88426" custLinFactNeighborX="560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00C6F47-621E-4B4F-B765-DAB57526360E}" type="pres">
      <dgm:prSet presAssocID="{7AB316F7-29D6-4EFB-A365-FCB4F60FEFE8}" presName="hierChild2" presStyleCnt="0"/>
      <dgm:spPr/>
    </dgm:pt>
    <dgm:pt modelId="{726075F5-7D00-4BFE-AABD-687E9CDE2783}" type="pres">
      <dgm:prSet presAssocID="{2B9C64EF-0E60-4F32-8E78-501C27894662}" presName="Name10" presStyleLbl="parChTrans1D2" presStyleIdx="0" presStyleCnt="6"/>
      <dgm:spPr/>
      <dgm:t>
        <a:bodyPr/>
        <a:lstStyle/>
        <a:p>
          <a:endParaRPr lang="es-ES"/>
        </a:p>
      </dgm:t>
    </dgm:pt>
    <dgm:pt modelId="{AADB91D3-020E-458E-B3DC-097FB940455E}" type="pres">
      <dgm:prSet presAssocID="{FD4422E2-32CC-4647-BE4D-ACF8B1F225E4}" presName="hierRoot2" presStyleCnt="0"/>
      <dgm:spPr/>
    </dgm:pt>
    <dgm:pt modelId="{5BDF0A89-F2B4-47C5-949A-5BC5835A9E64}" type="pres">
      <dgm:prSet presAssocID="{FD4422E2-32CC-4647-BE4D-ACF8B1F225E4}" presName="composite2" presStyleCnt="0"/>
      <dgm:spPr/>
    </dgm:pt>
    <dgm:pt modelId="{42B542F8-BDE5-4F79-8DFA-6180469E8D19}" type="pres">
      <dgm:prSet presAssocID="{FD4422E2-32CC-4647-BE4D-ACF8B1F225E4}" presName="background2" presStyleLbl="node2" presStyleIdx="0" presStyleCnt="6"/>
      <dgm:spPr/>
    </dgm:pt>
    <dgm:pt modelId="{BB49579E-CAF2-4B36-A411-08FDB2F0EEE9}" type="pres">
      <dgm:prSet presAssocID="{FD4422E2-32CC-4647-BE4D-ACF8B1F225E4}" presName="text2" presStyleLbl="fgAcc2" presStyleIdx="0" presStyleCnt="6" custLinFactX="200000" custLinFactY="-100000" custLinFactNeighborX="281652" custLinFactNeighborY="-1279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DC6FDFE-F35E-49CA-9C35-6311F7672920}" type="pres">
      <dgm:prSet presAssocID="{FD4422E2-32CC-4647-BE4D-ACF8B1F225E4}" presName="hierChild3" presStyleCnt="0"/>
      <dgm:spPr/>
    </dgm:pt>
    <dgm:pt modelId="{D946076B-B26E-4520-B061-2CD7F3C8E50F}" type="pres">
      <dgm:prSet presAssocID="{287B23B7-297F-46C9-BBB5-3E95E001DF82}" presName="Name10" presStyleLbl="parChTrans1D2" presStyleIdx="1" presStyleCnt="6"/>
      <dgm:spPr/>
      <dgm:t>
        <a:bodyPr/>
        <a:lstStyle/>
        <a:p>
          <a:endParaRPr lang="es-ES"/>
        </a:p>
      </dgm:t>
    </dgm:pt>
    <dgm:pt modelId="{E954CDF0-B7C4-4E90-ABBD-8206DCBFDDA2}" type="pres">
      <dgm:prSet presAssocID="{57830BCB-20B6-4948-8A5E-A69D05B03E8F}" presName="hierRoot2" presStyleCnt="0"/>
      <dgm:spPr/>
    </dgm:pt>
    <dgm:pt modelId="{9F40CF88-BE9B-4A9F-8B81-2A693B2E7924}" type="pres">
      <dgm:prSet presAssocID="{57830BCB-20B6-4948-8A5E-A69D05B03E8F}" presName="composite2" presStyleCnt="0"/>
      <dgm:spPr/>
    </dgm:pt>
    <dgm:pt modelId="{C79F8E39-F527-4211-8FDB-B9FB2A41C3D4}" type="pres">
      <dgm:prSet presAssocID="{57830BCB-20B6-4948-8A5E-A69D05B03E8F}" presName="background2" presStyleLbl="node2" presStyleIdx="1" presStyleCnt="6"/>
      <dgm:spPr/>
    </dgm:pt>
    <dgm:pt modelId="{EA4443E1-9DFE-45D1-980D-FE0D4372F48E}" type="pres">
      <dgm:prSet presAssocID="{57830BCB-20B6-4948-8A5E-A69D05B03E8F}" presName="text2" presStyleLbl="fgAcc2" presStyleIdx="1" presStyleCnt="6" custLinFactX="-13167" custLinFactNeighborX="-100000" custLinFactNeighborY="-46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81B1268-5F48-43B4-9A65-6DA6DF574085}" type="pres">
      <dgm:prSet presAssocID="{57830BCB-20B6-4948-8A5E-A69D05B03E8F}" presName="hierChild3" presStyleCnt="0"/>
      <dgm:spPr/>
    </dgm:pt>
    <dgm:pt modelId="{94017BD7-01AF-4FB5-85EA-7736AF1DA544}" type="pres">
      <dgm:prSet presAssocID="{97D84A8B-6120-4EF6-B640-803DD160E486}" presName="Name10" presStyleLbl="parChTrans1D2" presStyleIdx="2" presStyleCnt="6"/>
      <dgm:spPr/>
      <dgm:t>
        <a:bodyPr/>
        <a:lstStyle/>
        <a:p>
          <a:endParaRPr lang="es-ES"/>
        </a:p>
      </dgm:t>
    </dgm:pt>
    <dgm:pt modelId="{E24677B3-4DC1-4510-9CBA-BEA23468C66D}" type="pres">
      <dgm:prSet presAssocID="{E7276914-C802-4B9C-BFCA-7257D0D2BC59}" presName="hierRoot2" presStyleCnt="0"/>
      <dgm:spPr/>
    </dgm:pt>
    <dgm:pt modelId="{07212491-191D-4EC2-BE9B-0A67876266B5}" type="pres">
      <dgm:prSet presAssocID="{E7276914-C802-4B9C-BFCA-7257D0D2BC59}" presName="composite2" presStyleCnt="0"/>
      <dgm:spPr/>
    </dgm:pt>
    <dgm:pt modelId="{56DC6BF7-ACD3-4AC0-8F32-08AF5D9663A9}" type="pres">
      <dgm:prSet presAssocID="{E7276914-C802-4B9C-BFCA-7257D0D2BC59}" presName="background2" presStyleLbl="node2" presStyleIdx="2" presStyleCnt="6"/>
      <dgm:spPr/>
    </dgm:pt>
    <dgm:pt modelId="{33D97A7C-EBB9-4213-9725-FA42B9954F9B}" type="pres">
      <dgm:prSet presAssocID="{E7276914-C802-4B9C-BFCA-7257D0D2BC59}" presName="text2" presStyleLbl="fgAcc2" presStyleIdx="2" presStyleCnt="6" custLinFactNeighborX="-80108" custLinFactNeighborY="-46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82163BE-313B-4993-A847-E8EA3D299AF9}" type="pres">
      <dgm:prSet presAssocID="{E7276914-C802-4B9C-BFCA-7257D0D2BC59}" presName="hierChild3" presStyleCnt="0"/>
      <dgm:spPr/>
    </dgm:pt>
    <dgm:pt modelId="{5386F724-F472-463E-9D50-6807B35781CE}" type="pres">
      <dgm:prSet presAssocID="{994F09AE-3A84-47B5-8058-404283A3A30E}" presName="Name10" presStyleLbl="parChTrans1D2" presStyleIdx="3" presStyleCnt="6"/>
      <dgm:spPr/>
      <dgm:t>
        <a:bodyPr/>
        <a:lstStyle/>
        <a:p>
          <a:endParaRPr lang="es-ES"/>
        </a:p>
      </dgm:t>
    </dgm:pt>
    <dgm:pt modelId="{5C068971-2FCC-4944-8EFC-C317A3665FA1}" type="pres">
      <dgm:prSet presAssocID="{F6247C71-F299-4909-97DE-202D106FE2E5}" presName="hierRoot2" presStyleCnt="0"/>
      <dgm:spPr/>
    </dgm:pt>
    <dgm:pt modelId="{BE28A518-D050-4A5B-9992-2003D750F6E7}" type="pres">
      <dgm:prSet presAssocID="{F6247C71-F299-4909-97DE-202D106FE2E5}" presName="composite2" presStyleCnt="0"/>
      <dgm:spPr/>
    </dgm:pt>
    <dgm:pt modelId="{1B7AC342-E192-414E-A290-ADDA6685A824}" type="pres">
      <dgm:prSet presAssocID="{F6247C71-F299-4909-97DE-202D106FE2E5}" presName="background2" presStyleLbl="node2" presStyleIdx="3" presStyleCnt="6"/>
      <dgm:spPr/>
    </dgm:pt>
    <dgm:pt modelId="{839B1308-4F94-4F7D-91E6-8ABD78086BED}" type="pres">
      <dgm:prSet presAssocID="{F6247C71-F299-4909-97DE-202D106FE2E5}" presName="text2" presStyleLbl="fgAcc2" presStyleIdx="3" presStyleCnt="6" custLinFactNeighborX="-40296" custLinFactNeighborY="-46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CC69EC8-C700-4308-BFDA-EF3B70151E7A}" type="pres">
      <dgm:prSet presAssocID="{F6247C71-F299-4909-97DE-202D106FE2E5}" presName="hierChild3" presStyleCnt="0"/>
      <dgm:spPr/>
    </dgm:pt>
    <dgm:pt modelId="{3E17ADD5-29FC-4906-8BA0-C57F62EE9F8E}" type="pres">
      <dgm:prSet presAssocID="{5DB9E2E9-3906-4B46-A871-DF6F057791B2}" presName="Name10" presStyleLbl="parChTrans1D2" presStyleIdx="4" presStyleCnt="6"/>
      <dgm:spPr/>
      <dgm:t>
        <a:bodyPr/>
        <a:lstStyle/>
        <a:p>
          <a:endParaRPr lang="es-ES"/>
        </a:p>
      </dgm:t>
    </dgm:pt>
    <dgm:pt modelId="{9AF6D530-1197-4461-95DA-D08472EA89EB}" type="pres">
      <dgm:prSet presAssocID="{C608CCE2-3F8E-4BE8-B7B4-732BD9FB68FB}" presName="hierRoot2" presStyleCnt="0"/>
      <dgm:spPr/>
    </dgm:pt>
    <dgm:pt modelId="{A550674D-9108-4681-90FE-CCDD68E8E157}" type="pres">
      <dgm:prSet presAssocID="{C608CCE2-3F8E-4BE8-B7B4-732BD9FB68FB}" presName="composite2" presStyleCnt="0"/>
      <dgm:spPr/>
    </dgm:pt>
    <dgm:pt modelId="{4F1BA444-67B7-495C-BA01-742743AC62E6}" type="pres">
      <dgm:prSet presAssocID="{C608CCE2-3F8E-4BE8-B7B4-732BD9FB68FB}" presName="background2" presStyleLbl="node2" presStyleIdx="4" presStyleCnt="6"/>
      <dgm:spPr/>
    </dgm:pt>
    <dgm:pt modelId="{C0C197BA-27BF-4BD7-AC0B-B66DBBF7A259}" type="pres">
      <dgm:prSet presAssocID="{C608CCE2-3F8E-4BE8-B7B4-732BD9FB68FB}" presName="text2" presStyleLbl="fgAcc2" presStyleIdx="4" presStyleCnt="6" custLinFactNeighborX="-13988" custLinFactNeighborY="-46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78E1ABC-0D3B-4BDA-B6D9-C0653DDD7973}" type="pres">
      <dgm:prSet presAssocID="{C608CCE2-3F8E-4BE8-B7B4-732BD9FB68FB}" presName="hierChild3" presStyleCnt="0"/>
      <dgm:spPr/>
    </dgm:pt>
    <dgm:pt modelId="{E26026BC-1E9E-485C-A288-420D6726AF65}" type="pres">
      <dgm:prSet presAssocID="{82C41828-E7CB-4336-A3DE-A7A3AFC2DF2B}" presName="Name10" presStyleLbl="parChTrans1D2" presStyleIdx="5" presStyleCnt="6"/>
      <dgm:spPr/>
      <dgm:t>
        <a:bodyPr/>
        <a:lstStyle/>
        <a:p>
          <a:endParaRPr lang="es-ES"/>
        </a:p>
      </dgm:t>
    </dgm:pt>
    <dgm:pt modelId="{D9978079-A39B-4B1D-84DC-DE5CD491D64A}" type="pres">
      <dgm:prSet presAssocID="{E8CD4577-55F0-4C28-9749-168CF82C9850}" presName="hierRoot2" presStyleCnt="0"/>
      <dgm:spPr/>
    </dgm:pt>
    <dgm:pt modelId="{3925EA89-BE07-4ECA-8596-658968E95568}" type="pres">
      <dgm:prSet presAssocID="{E8CD4577-55F0-4C28-9749-168CF82C9850}" presName="composite2" presStyleCnt="0"/>
      <dgm:spPr/>
    </dgm:pt>
    <dgm:pt modelId="{064F04C4-C68A-4ABB-95DB-BD35F1A8243F}" type="pres">
      <dgm:prSet presAssocID="{E8CD4577-55F0-4C28-9749-168CF82C9850}" presName="background2" presStyleLbl="node2" presStyleIdx="5" presStyleCnt="6"/>
      <dgm:spPr/>
    </dgm:pt>
    <dgm:pt modelId="{2A86FE8C-ED3F-41D1-AA94-F11629233D79}" type="pres">
      <dgm:prSet presAssocID="{E8CD4577-55F0-4C28-9749-168CF82C9850}" presName="text2" presStyleLbl="fgAcc2" presStyleIdx="5" presStyleCnt="6" custLinFactNeighborX="-7934" custLinFactNeighborY="-46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F530B02-BC33-4010-AD6C-3BDE93A4CA1C}" type="pres">
      <dgm:prSet presAssocID="{E8CD4577-55F0-4C28-9749-168CF82C9850}" presName="hierChild3" presStyleCnt="0"/>
      <dgm:spPr/>
    </dgm:pt>
  </dgm:ptLst>
  <dgm:cxnLst>
    <dgm:cxn modelId="{B2FADEDD-854D-4B04-B218-A2CEF9005D2C}" type="presOf" srcId="{97D84A8B-6120-4EF6-B640-803DD160E486}" destId="{94017BD7-01AF-4FB5-85EA-7736AF1DA544}" srcOrd="0" destOrd="0" presId="urn:microsoft.com/office/officeart/2005/8/layout/hierarchy1"/>
    <dgm:cxn modelId="{25CF1044-4018-474B-BB43-D9CB3D0C2982}" srcId="{7AB316F7-29D6-4EFB-A365-FCB4F60FEFE8}" destId="{E8CD4577-55F0-4C28-9749-168CF82C9850}" srcOrd="5" destOrd="0" parTransId="{82C41828-E7CB-4336-A3DE-A7A3AFC2DF2B}" sibTransId="{25DE0934-9A2C-4F08-980F-82DDCD5336EE}"/>
    <dgm:cxn modelId="{75B217E5-FD81-4F34-956A-3A04F40C4499}" srcId="{7AB316F7-29D6-4EFB-A365-FCB4F60FEFE8}" destId="{E7276914-C802-4B9C-BFCA-7257D0D2BC59}" srcOrd="2" destOrd="0" parTransId="{97D84A8B-6120-4EF6-B640-803DD160E486}" sibTransId="{48755C68-25E6-4F83-A127-12AE07BEE774}"/>
    <dgm:cxn modelId="{7A99DA5B-8AB8-46F0-994E-12BBC4A4C1EC}" srcId="{7AB316F7-29D6-4EFB-A365-FCB4F60FEFE8}" destId="{C608CCE2-3F8E-4BE8-B7B4-732BD9FB68FB}" srcOrd="4" destOrd="0" parTransId="{5DB9E2E9-3906-4B46-A871-DF6F057791B2}" sibTransId="{59B4E763-DDB3-4A4D-8FCE-9488D6F4C96C}"/>
    <dgm:cxn modelId="{8BEE8EF4-B558-4FD0-96EC-5F383E190528}" type="presOf" srcId="{88CD0221-2E9C-4B14-A3F0-C79B70D2A216}" destId="{058698F8-6367-4822-990A-04454C338D4F}" srcOrd="0" destOrd="0" presId="urn:microsoft.com/office/officeart/2005/8/layout/hierarchy1"/>
    <dgm:cxn modelId="{17454AAA-AB61-4DCA-BC55-7D62650C89A7}" type="presOf" srcId="{994F09AE-3A84-47B5-8058-404283A3A30E}" destId="{5386F724-F472-463E-9D50-6807B35781CE}" srcOrd="0" destOrd="0" presId="urn:microsoft.com/office/officeart/2005/8/layout/hierarchy1"/>
    <dgm:cxn modelId="{83549D3F-C89D-47E8-96F1-2AB541B72CB6}" type="presOf" srcId="{82C41828-E7CB-4336-A3DE-A7A3AFC2DF2B}" destId="{E26026BC-1E9E-485C-A288-420D6726AF65}" srcOrd="0" destOrd="0" presId="urn:microsoft.com/office/officeart/2005/8/layout/hierarchy1"/>
    <dgm:cxn modelId="{FC85AEB6-BBF4-4A22-ABAD-341C69F4ABB8}" srcId="{7AB316F7-29D6-4EFB-A365-FCB4F60FEFE8}" destId="{57830BCB-20B6-4948-8A5E-A69D05B03E8F}" srcOrd="1" destOrd="0" parTransId="{287B23B7-297F-46C9-BBB5-3E95E001DF82}" sibTransId="{E9383ECF-6CB0-4F60-B55D-BA66CAA83C32}"/>
    <dgm:cxn modelId="{DF2613CB-4217-4D3A-9533-7E7C88818472}" type="presOf" srcId="{5DB9E2E9-3906-4B46-A871-DF6F057791B2}" destId="{3E17ADD5-29FC-4906-8BA0-C57F62EE9F8E}" srcOrd="0" destOrd="0" presId="urn:microsoft.com/office/officeart/2005/8/layout/hierarchy1"/>
    <dgm:cxn modelId="{8D825B1C-DDA6-48D9-905D-21BDC96710F7}" type="presOf" srcId="{FD4422E2-32CC-4647-BE4D-ACF8B1F225E4}" destId="{BB49579E-CAF2-4B36-A411-08FDB2F0EEE9}" srcOrd="0" destOrd="0" presId="urn:microsoft.com/office/officeart/2005/8/layout/hierarchy1"/>
    <dgm:cxn modelId="{041EE27D-1608-4C2D-9417-45629C14DC47}" type="presOf" srcId="{F6247C71-F299-4909-97DE-202D106FE2E5}" destId="{839B1308-4F94-4F7D-91E6-8ABD78086BED}" srcOrd="0" destOrd="0" presId="urn:microsoft.com/office/officeart/2005/8/layout/hierarchy1"/>
    <dgm:cxn modelId="{7D25D8C5-6A57-48D5-8CBB-2F1B1AEBC364}" type="presOf" srcId="{7AB316F7-29D6-4EFB-A365-FCB4F60FEFE8}" destId="{95B63184-F2D3-4918-83B7-A9FF6580D645}" srcOrd="0" destOrd="0" presId="urn:microsoft.com/office/officeart/2005/8/layout/hierarchy1"/>
    <dgm:cxn modelId="{09630FA2-4B7D-495F-856A-247BF7725B9B}" type="presOf" srcId="{E7276914-C802-4B9C-BFCA-7257D0D2BC59}" destId="{33D97A7C-EBB9-4213-9725-FA42B9954F9B}" srcOrd="0" destOrd="0" presId="urn:microsoft.com/office/officeart/2005/8/layout/hierarchy1"/>
    <dgm:cxn modelId="{F67CA360-C473-4F8B-B5AE-8289C92D0C54}" type="presOf" srcId="{E8CD4577-55F0-4C28-9749-168CF82C9850}" destId="{2A86FE8C-ED3F-41D1-AA94-F11629233D79}" srcOrd="0" destOrd="0" presId="urn:microsoft.com/office/officeart/2005/8/layout/hierarchy1"/>
    <dgm:cxn modelId="{E3BAC5BB-2433-44B6-9166-3B760C414B45}" srcId="{7AB316F7-29D6-4EFB-A365-FCB4F60FEFE8}" destId="{F6247C71-F299-4909-97DE-202D106FE2E5}" srcOrd="3" destOrd="0" parTransId="{994F09AE-3A84-47B5-8058-404283A3A30E}" sibTransId="{3C6F7741-0E17-4942-A941-550907038713}"/>
    <dgm:cxn modelId="{72279BAD-CDDF-4379-9204-8C307DEEFB4F}" type="presOf" srcId="{C608CCE2-3F8E-4BE8-B7B4-732BD9FB68FB}" destId="{C0C197BA-27BF-4BD7-AC0B-B66DBBF7A259}" srcOrd="0" destOrd="0" presId="urn:microsoft.com/office/officeart/2005/8/layout/hierarchy1"/>
    <dgm:cxn modelId="{0C5B8942-F59D-4B37-A967-F989194EBDC3}" srcId="{88CD0221-2E9C-4B14-A3F0-C79B70D2A216}" destId="{7AB316F7-29D6-4EFB-A365-FCB4F60FEFE8}" srcOrd="0" destOrd="0" parTransId="{5B7C7333-2FAE-4030-B765-B932D4E5A82B}" sibTransId="{2057617B-1D39-4F39-B3F6-09677D5D1A15}"/>
    <dgm:cxn modelId="{AB329616-A5A4-4AAD-BA01-58F49F8CCAFF}" type="presOf" srcId="{2B9C64EF-0E60-4F32-8E78-501C27894662}" destId="{726075F5-7D00-4BFE-AABD-687E9CDE2783}" srcOrd="0" destOrd="0" presId="urn:microsoft.com/office/officeart/2005/8/layout/hierarchy1"/>
    <dgm:cxn modelId="{1BF767A1-BB93-42A0-9BB1-E4C74516AD8F}" type="presOf" srcId="{57830BCB-20B6-4948-8A5E-A69D05B03E8F}" destId="{EA4443E1-9DFE-45D1-980D-FE0D4372F48E}" srcOrd="0" destOrd="0" presId="urn:microsoft.com/office/officeart/2005/8/layout/hierarchy1"/>
    <dgm:cxn modelId="{988BE840-2D51-4264-A80D-2887F63F1025}" srcId="{7AB316F7-29D6-4EFB-A365-FCB4F60FEFE8}" destId="{FD4422E2-32CC-4647-BE4D-ACF8B1F225E4}" srcOrd="0" destOrd="0" parTransId="{2B9C64EF-0E60-4F32-8E78-501C27894662}" sibTransId="{34440EED-D210-4A82-B476-13041A2B3AC8}"/>
    <dgm:cxn modelId="{4004D3FB-E0CE-4FBF-90C1-017E8EAD4734}" type="presOf" srcId="{287B23B7-297F-46C9-BBB5-3E95E001DF82}" destId="{D946076B-B26E-4520-B061-2CD7F3C8E50F}" srcOrd="0" destOrd="0" presId="urn:microsoft.com/office/officeart/2005/8/layout/hierarchy1"/>
    <dgm:cxn modelId="{521F75A1-2482-4069-9483-DE69413C91CA}" type="presParOf" srcId="{058698F8-6367-4822-990A-04454C338D4F}" destId="{6D7443F6-EB70-4197-AB49-DA54E2965421}" srcOrd="0" destOrd="0" presId="urn:microsoft.com/office/officeart/2005/8/layout/hierarchy1"/>
    <dgm:cxn modelId="{FBBE6A40-03F0-4D72-B68A-BDC5E5FFE19B}" type="presParOf" srcId="{6D7443F6-EB70-4197-AB49-DA54E2965421}" destId="{E90DF7B3-B9A2-4F49-994C-BF08AE794281}" srcOrd="0" destOrd="0" presId="urn:microsoft.com/office/officeart/2005/8/layout/hierarchy1"/>
    <dgm:cxn modelId="{2C19D3A5-A674-4C69-9F74-F2ED1A37941C}" type="presParOf" srcId="{E90DF7B3-B9A2-4F49-994C-BF08AE794281}" destId="{2B969D38-CD29-45B8-88B7-D94DAC89ED5D}" srcOrd="0" destOrd="0" presId="urn:microsoft.com/office/officeart/2005/8/layout/hierarchy1"/>
    <dgm:cxn modelId="{3925B6A8-5FCE-4FFF-96CD-828F2C8467B3}" type="presParOf" srcId="{E90DF7B3-B9A2-4F49-994C-BF08AE794281}" destId="{95B63184-F2D3-4918-83B7-A9FF6580D645}" srcOrd="1" destOrd="0" presId="urn:microsoft.com/office/officeart/2005/8/layout/hierarchy1"/>
    <dgm:cxn modelId="{84502D81-A800-4BDC-8DB1-721C8BC3E3CD}" type="presParOf" srcId="{6D7443F6-EB70-4197-AB49-DA54E2965421}" destId="{000C6F47-621E-4B4F-B765-DAB57526360E}" srcOrd="1" destOrd="0" presId="urn:microsoft.com/office/officeart/2005/8/layout/hierarchy1"/>
    <dgm:cxn modelId="{54A8644D-83B7-4931-B268-B18DC6093555}" type="presParOf" srcId="{000C6F47-621E-4B4F-B765-DAB57526360E}" destId="{726075F5-7D00-4BFE-AABD-687E9CDE2783}" srcOrd="0" destOrd="0" presId="urn:microsoft.com/office/officeart/2005/8/layout/hierarchy1"/>
    <dgm:cxn modelId="{1A93D663-A1CE-40A8-871A-004081B577D2}" type="presParOf" srcId="{000C6F47-621E-4B4F-B765-DAB57526360E}" destId="{AADB91D3-020E-458E-B3DC-097FB940455E}" srcOrd="1" destOrd="0" presId="urn:microsoft.com/office/officeart/2005/8/layout/hierarchy1"/>
    <dgm:cxn modelId="{FA96067D-A68C-4B9F-82F3-EDD6AA811590}" type="presParOf" srcId="{AADB91D3-020E-458E-B3DC-097FB940455E}" destId="{5BDF0A89-F2B4-47C5-949A-5BC5835A9E64}" srcOrd="0" destOrd="0" presId="urn:microsoft.com/office/officeart/2005/8/layout/hierarchy1"/>
    <dgm:cxn modelId="{4D3E1D94-AE1C-4C0D-947E-1ED48F22A95E}" type="presParOf" srcId="{5BDF0A89-F2B4-47C5-949A-5BC5835A9E64}" destId="{42B542F8-BDE5-4F79-8DFA-6180469E8D19}" srcOrd="0" destOrd="0" presId="urn:microsoft.com/office/officeart/2005/8/layout/hierarchy1"/>
    <dgm:cxn modelId="{DAA5746A-4DFB-4CFA-B2BF-E3916AEC340E}" type="presParOf" srcId="{5BDF0A89-F2B4-47C5-949A-5BC5835A9E64}" destId="{BB49579E-CAF2-4B36-A411-08FDB2F0EEE9}" srcOrd="1" destOrd="0" presId="urn:microsoft.com/office/officeart/2005/8/layout/hierarchy1"/>
    <dgm:cxn modelId="{CC5D778B-DFA2-459D-8CA7-6B8E5D710B4E}" type="presParOf" srcId="{AADB91D3-020E-458E-B3DC-097FB940455E}" destId="{5DC6FDFE-F35E-49CA-9C35-6311F7672920}" srcOrd="1" destOrd="0" presId="urn:microsoft.com/office/officeart/2005/8/layout/hierarchy1"/>
    <dgm:cxn modelId="{68B6A77D-9B24-4785-A902-F254AF904FB0}" type="presParOf" srcId="{000C6F47-621E-4B4F-B765-DAB57526360E}" destId="{D946076B-B26E-4520-B061-2CD7F3C8E50F}" srcOrd="2" destOrd="0" presId="urn:microsoft.com/office/officeart/2005/8/layout/hierarchy1"/>
    <dgm:cxn modelId="{A8FA1F1F-AD46-4FD2-995F-A523A756CAAE}" type="presParOf" srcId="{000C6F47-621E-4B4F-B765-DAB57526360E}" destId="{E954CDF0-B7C4-4E90-ABBD-8206DCBFDDA2}" srcOrd="3" destOrd="0" presId="urn:microsoft.com/office/officeart/2005/8/layout/hierarchy1"/>
    <dgm:cxn modelId="{568CE3A2-9DEC-4F2A-AD39-2D9D682E2380}" type="presParOf" srcId="{E954CDF0-B7C4-4E90-ABBD-8206DCBFDDA2}" destId="{9F40CF88-BE9B-4A9F-8B81-2A693B2E7924}" srcOrd="0" destOrd="0" presId="urn:microsoft.com/office/officeart/2005/8/layout/hierarchy1"/>
    <dgm:cxn modelId="{AB49DD17-9EEB-48EF-8383-D9202E2A03B2}" type="presParOf" srcId="{9F40CF88-BE9B-4A9F-8B81-2A693B2E7924}" destId="{C79F8E39-F527-4211-8FDB-B9FB2A41C3D4}" srcOrd="0" destOrd="0" presId="urn:microsoft.com/office/officeart/2005/8/layout/hierarchy1"/>
    <dgm:cxn modelId="{8396765A-6309-40F4-B4CB-A1E09BB9EA43}" type="presParOf" srcId="{9F40CF88-BE9B-4A9F-8B81-2A693B2E7924}" destId="{EA4443E1-9DFE-45D1-980D-FE0D4372F48E}" srcOrd="1" destOrd="0" presId="urn:microsoft.com/office/officeart/2005/8/layout/hierarchy1"/>
    <dgm:cxn modelId="{8D2E8A8A-1DF5-4D19-9F34-1F37D69533CF}" type="presParOf" srcId="{E954CDF0-B7C4-4E90-ABBD-8206DCBFDDA2}" destId="{081B1268-5F48-43B4-9A65-6DA6DF574085}" srcOrd="1" destOrd="0" presId="urn:microsoft.com/office/officeart/2005/8/layout/hierarchy1"/>
    <dgm:cxn modelId="{9D2AD1D4-B8BA-4009-80E3-1EA5AFD9B52E}" type="presParOf" srcId="{000C6F47-621E-4B4F-B765-DAB57526360E}" destId="{94017BD7-01AF-4FB5-85EA-7736AF1DA544}" srcOrd="4" destOrd="0" presId="urn:microsoft.com/office/officeart/2005/8/layout/hierarchy1"/>
    <dgm:cxn modelId="{135F77BE-1C00-4369-A647-8E50B7642092}" type="presParOf" srcId="{000C6F47-621E-4B4F-B765-DAB57526360E}" destId="{E24677B3-4DC1-4510-9CBA-BEA23468C66D}" srcOrd="5" destOrd="0" presId="urn:microsoft.com/office/officeart/2005/8/layout/hierarchy1"/>
    <dgm:cxn modelId="{FE8C3C94-74C2-4DD0-BC1C-0935EF2C0026}" type="presParOf" srcId="{E24677B3-4DC1-4510-9CBA-BEA23468C66D}" destId="{07212491-191D-4EC2-BE9B-0A67876266B5}" srcOrd="0" destOrd="0" presId="urn:microsoft.com/office/officeart/2005/8/layout/hierarchy1"/>
    <dgm:cxn modelId="{21D2A101-5962-4DF4-8F8D-917A06851B75}" type="presParOf" srcId="{07212491-191D-4EC2-BE9B-0A67876266B5}" destId="{56DC6BF7-ACD3-4AC0-8F32-08AF5D9663A9}" srcOrd="0" destOrd="0" presId="urn:microsoft.com/office/officeart/2005/8/layout/hierarchy1"/>
    <dgm:cxn modelId="{32D24846-97BD-4D2B-800C-83828CD34E81}" type="presParOf" srcId="{07212491-191D-4EC2-BE9B-0A67876266B5}" destId="{33D97A7C-EBB9-4213-9725-FA42B9954F9B}" srcOrd="1" destOrd="0" presId="urn:microsoft.com/office/officeart/2005/8/layout/hierarchy1"/>
    <dgm:cxn modelId="{420C1535-BE83-4F37-A261-C595B75AB541}" type="presParOf" srcId="{E24677B3-4DC1-4510-9CBA-BEA23468C66D}" destId="{382163BE-313B-4993-A847-E8EA3D299AF9}" srcOrd="1" destOrd="0" presId="urn:microsoft.com/office/officeart/2005/8/layout/hierarchy1"/>
    <dgm:cxn modelId="{B8F8919F-D6EC-49EC-A4E4-7D34E83F766B}" type="presParOf" srcId="{000C6F47-621E-4B4F-B765-DAB57526360E}" destId="{5386F724-F472-463E-9D50-6807B35781CE}" srcOrd="6" destOrd="0" presId="urn:microsoft.com/office/officeart/2005/8/layout/hierarchy1"/>
    <dgm:cxn modelId="{B9E89EAA-2B05-473D-9698-5AB6E653C00B}" type="presParOf" srcId="{000C6F47-621E-4B4F-B765-DAB57526360E}" destId="{5C068971-2FCC-4944-8EFC-C317A3665FA1}" srcOrd="7" destOrd="0" presId="urn:microsoft.com/office/officeart/2005/8/layout/hierarchy1"/>
    <dgm:cxn modelId="{70C14325-4C21-4656-824F-CCC0E04EAEA8}" type="presParOf" srcId="{5C068971-2FCC-4944-8EFC-C317A3665FA1}" destId="{BE28A518-D050-4A5B-9992-2003D750F6E7}" srcOrd="0" destOrd="0" presId="urn:microsoft.com/office/officeart/2005/8/layout/hierarchy1"/>
    <dgm:cxn modelId="{E5B3565F-7170-4FB3-9464-D7DE82AFAE31}" type="presParOf" srcId="{BE28A518-D050-4A5B-9992-2003D750F6E7}" destId="{1B7AC342-E192-414E-A290-ADDA6685A824}" srcOrd="0" destOrd="0" presId="urn:microsoft.com/office/officeart/2005/8/layout/hierarchy1"/>
    <dgm:cxn modelId="{DD531393-B415-4939-96C4-46D6452CB2A0}" type="presParOf" srcId="{BE28A518-D050-4A5B-9992-2003D750F6E7}" destId="{839B1308-4F94-4F7D-91E6-8ABD78086BED}" srcOrd="1" destOrd="0" presId="urn:microsoft.com/office/officeart/2005/8/layout/hierarchy1"/>
    <dgm:cxn modelId="{66F4324F-A13E-4086-B55E-478E00F6AEE0}" type="presParOf" srcId="{5C068971-2FCC-4944-8EFC-C317A3665FA1}" destId="{ACC69EC8-C700-4308-BFDA-EF3B70151E7A}" srcOrd="1" destOrd="0" presId="urn:microsoft.com/office/officeart/2005/8/layout/hierarchy1"/>
    <dgm:cxn modelId="{FA5A11F1-308C-4095-A583-13EB58B02688}" type="presParOf" srcId="{000C6F47-621E-4B4F-B765-DAB57526360E}" destId="{3E17ADD5-29FC-4906-8BA0-C57F62EE9F8E}" srcOrd="8" destOrd="0" presId="urn:microsoft.com/office/officeart/2005/8/layout/hierarchy1"/>
    <dgm:cxn modelId="{F7A2812B-5203-4F91-9AD7-51DA1192AB44}" type="presParOf" srcId="{000C6F47-621E-4B4F-B765-DAB57526360E}" destId="{9AF6D530-1197-4461-95DA-D08472EA89EB}" srcOrd="9" destOrd="0" presId="urn:microsoft.com/office/officeart/2005/8/layout/hierarchy1"/>
    <dgm:cxn modelId="{5EA782C4-8BDA-4F59-BFDF-E4EA264CE8B3}" type="presParOf" srcId="{9AF6D530-1197-4461-95DA-D08472EA89EB}" destId="{A550674D-9108-4681-90FE-CCDD68E8E157}" srcOrd="0" destOrd="0" presId="urn:microsoft.com/office/officeart/2005/8/layout/hierarchy1"/>
    <dgm:cxn modelId="{1F81E269-D262-4B77-BF77-34620915ADE4}" type="presParOf" srcId="{A550674D-9108-4681-90FE-CCDD68E8E157}" destId="{4F1BA444-67B7-495C-BA01-742743AC62E6}" srcOrd="0" destOrd="0" presId="urn:microsoft.com/office/officeart/2005/8/layout/hierarchy1"/>
    <dgm:cxn modelId="{F38BBA0D-C6A6-4F5A-BD8F-EBC56ACA3A54}" type="presParOf" srcId="{A550674D-9108-4681-90FE-CCDD68E8E157}" destId="{C0C197BA-27BF-4BD7-AC0B-B66DBBF7A259}" srcOrd="1" destOrd="0" presId="urn:microsoft.com/office/officeart/2005/8/layout/hierarchy1"/>
    <dgm:cxn modelId="{13D6EC84-31D1-4EF7-B7BF-2EBA5D5F3730}" type="presParOf" srcId="{9AF6D530-1197-4461-95DA-D08472EA89EB}" destId="{E78E1ABC-0D3B-4BDA-B6D9-C0653DDD7973}" srcOrd="1" destOrd="0" presId="urn:microsoft.com/office/officeart/2005/8/layout/hierarchy1"/>
    <dgm:cxn modelId="{DF842749-5C8A-4ED5-AD72-61F4B9F65EAF}" type="presParOf" srcId="{000C6F47-621E-4B4F-B765-DAB57526360E}" destId="{E26026BC-1E9E-485C-A288-420D6726AF65}" srcOrd="10" destOrd="0" presId="urn:microsoft.com/office/officeart/2005/8/layout/hierarchy1"/>
    <dgm:cxn modelId="{705DACA4-1449-470E-80ED-EB13C206053A}" type="presParOf" srcId="{000C6F47-621E-4B4F-B765-DAB57526360E}" destId="{D9978079-A39B-4B1D-84DC-DE5CD491D64A}" srcOrd="11" destOrd="0" presId="urn:microsoft.com/office/officeart/2005/8/layout/hierarchy1"/>
    <dgm:cxn modelId="{1BB2E50C-A0AC-4DC7-B69B-A8B52FE2A64E}" type="presParOf" srcId="{D9978079-A39B-4B1D-84DC-DE5CD491D64A}" destId="{3925EA89-BE07-4ECA-8596-658968E95568}" srcOrd="0" destOrd="0" presId="urn:microsoft.com/office/officeart/2005/8/layout/hierarchy1"/>
    <dgm:cxn modelId="{21566EE3-D382-46FB-9349-E5EE969FCC4E}" type="presParOf" srcId="{3925EA89-BE07-4ECA-8596-658968E95568}" destId="{064F04C4-C68A-4ABB-95DB-BD35F1A8243F}" srcOrd="0" destOrd="0" presId="urn:microsoft.com/office/officeart/2005/8/layout/hierarchy1"/>
    <dgm:cxn modelId="{6F7850C1-78CA-4446-8D74-37F35E5D24E4}" type="presParOf" srcId="{3925EA89-BE07-4ECA-8596-658968E95568}" destId="{2A86FE8C-ED3F-41D1-AA94-F11629233D79}" srcOrd="1" destOrd="0" presId="urn:microsoft.com/office/officeart/2005/8/layout/hierarchy1"/>
    <dgm:cxn modelId="{A80BD651-544B-46F8-B805-6362F17053CF}" type="presParOf" srcId="{D9978079-A39B-4B1D-84DC-DE5CD491D64A}" destId="{FF530B02-BC33-4010-AD6C-3BDE93A4CA1C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23008-8BDE-44B0-A6FE-4E99D92F647E}" type="datetimeFigureOut">
              <a:rPr lang="es-ES" smtClean="0"/>
              <a:t>04/11/2010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05EF8-3DC8-4179-B404-6510B0CE69E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05EF8-3DC8-4179-B404-6510B0CE69E9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05EF8-3DC8-4179-B404-6510B0CE69E9}" type="slidenum">
              <a:rPr lang="es-ES" smtClean="0"/>
              <a:t>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764E-5EFC-4A21-91B5-49D1A571E239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8CAB-66AB-4465-B889-2DCED53F7C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764E-5EFC-4A21-91B5-49D1A571E239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8CAB-66AB-4465-B889-2DCED53F7C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764E-5EFC-4A21-91B5-49D1A571E239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8CAB-66AB-4465-B889-2DCED53F7C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764E-5EFC-4A21-91B5-49D1A571E239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8CAB-66AB-4465-B889-2DCED53F7C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764E-5EFC-4A21-91B5-49D1A571E239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8CAB-66AB-4465-B889-2DCED53F7C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764E-5EFC-4A21-91B5-49D1A571E239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8CAB-66AB-4465-B889-2DCED53F7C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764E-5EFC-4A21-91B5-49D1A571E239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8CAB-66AB-4465-B889-2DCED53F7C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764E-5EFC-4A21-91B5-49D1A571E239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8CAB-66AB-4465-B889-2DCED53F7C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764E-5EFC-4A21-91B5-49D1A571E239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8CAB-66AB-4465-B889-2DCED53F7C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764E-5EFC-4A21-91B5-49D1A571E239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8CAB-66AB-4465-B889-2DCED53F7C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764E-5EFC-4A21-91B5-49D1A571E239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8CAB-66AB-4465-B889-2DCED53F7C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F764E-5EFC-4A21-91B5-49D1A571E239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08CAB-66AB-4465-B889-2DCED53F7C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714348" y="785794"/>
          <a:ext cx="7643866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714348" y="785794"/>
          <a:ext cx="7643866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33</Words>
  <Application>Microsoft Office PowerPoint</Application>
  <PresentationFormat>Presentación en pantalla (4:3)</PresentationFormat>
  <Paragraphs>16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GSD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eso</dc:creator>
  <cp:lastModifiedBy>Alberto</cp:lastModifiedBy>
  <cp:revision>4</cp:revision>
  <dcterms:created xsi:type="dcterms:W3CDTF">2010-10-22T08:26:50Z</dcterms:created>
  <dcterms:modified xsi:type="dcterms:W3CDTF">2010-11-04T18:06:55Z</dcterms:modified>
</cp:coreProperties>
</file>